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C2253-497D-409D-951B-D748EE5140A3}" v="22" dt="2026-01-29T13:56:0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405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Clarke" userId="209dd677-04f8-4564-ba6c-75cba26b8699" providerId="ADAL" clId="{05253D3F-DDE4-4FE3-9AB4-8AC141FDC735}"/>
    <pc:docChg chg="undo custSel modSld">
      <pc:chgData name="Jennie Clarke" userId="209dd677-04f8-4564-ba6c-75cba26b8699" providerId="ADAL" clId="{05253D3F-DDE4-4FE3-9AB4-8AC141FDC735}" dt="2026-01-29T13:56:11.198" v="387" actId="20577"/>
      <pc:docMkLst>
        <pc:docMk/>
      </pc:docMkLst>
      <pc:sldChg chg="addSp delSp modSp mod">
        <pc:chgData name="Jennie Clarke" userId="209dd677-04f8-4564-ba6c-75cba26b8699" providerId="ADAL" clId="{05253D3F-DDE4-4FE3-9AB4-8AC141FDC735}" dt="2026-01-29T13:56:11.198" v="387" actId="20577"/>
        <pc:sldMkLst>
          <pc:docMk/>
          <pc:sldMk cId="128868658" sldId="256"/>
        </pc:sldMkLst>
        <pc:graphicFrameChg chg="add del mod modGraphic">
          <ac:chgData name="Jennie Clarke" userId="209dd677-04f8-4564-ba6c-75cba26b8699" providerId="ADAL" clId="{05253D3F-DDE4-4FE3-9AB4-8AC141FDC735}" dt="2026-01-29T13:56:11.198" v="387" actId="20577"/>
          <ac:graphicFrameMkLst>
            <pc:docMk/>
            <pc:sldMk cId="128868658" sldId="256"/>
            <ac:graphicFrameMk id="4" creationId="{926E10A2-1102-9505-DE6C-A6948C4901B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EDD39-73E9-48E0-ABED-82088C2587A7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F85E6CE1-BCC4-473B-BF17-5ACE53235686}">
      <dgm:prSet phldrT="[Text]"/>
      <dgm:spPr/>
      <dgm:t>
        <a:bodyPr/>
        <a:lstStyle/>
        <a:p>
          <a:r>
            <a:rPr lang="en-GB" dirty="0"/>
            <a:t>Rachel Gilkes –SENDco</a:t>
          </a:r>
        </a:p>
        <a:p>
          <a:r>
            <a:rPr lang="en-GB" dirty="0"/>
            <a:t>(Deputy DSL)</a:t>
          </a:r>
        </a:p>
      </dgm:t>
    </dgm:pt>
    <dgm:pt modelId="{6D4357B2-5159-4E09-9C23-356E964A102A}" type="parTrans" cxnId="{D14478B0-8E47-4D6E-B8D8-1416A52F13D8}">
      <dgm:prSet/>
      <dgm:spPr/>
      <dgm:t>
        <a:bodyPr/>
        <a:lstStyle/>
        <a:p>
          <a:endParaRPr lang="en-GB"/>
        </a:p>
      </dgm:t>
    </dgm:pt>
    <dgm:pt modelId="{01751912-EB58-49AE-BED4-4E9EDF968B81}" type="sibTrans" cxnId="{D14478B0-8E47-4D6E-B8D8-1416A52F13D8}">
      <dgm:prSet/>
      <dgm:spPr/>
      <dgm:t>
        <a:bodyPr/>
        <a:lstStyle/>
        <a:p>
          <a:endParaRPr lang="en-GB"/>
        </a:p>
      </dgm:t>
    </dgm:pt>
    <dgm:pt modelId="{D7EEA536-04BD-4D60-82C0-0E55FC5AB0A9}">
      <dgm:prSet custT="1"/>
      <dgm:spPr/>
      <dgm:t>
        <a:bodyPr/>
        <a:lstStyle/>
        <a:p>
          <a:r>
            <a:rPr lang="en-GB" sz="900" dirty="0"/>
            <a:t>Jemma Kerby</a:t>
          </a:r>
        </a:p>
        <a:p>
          <a:r>
            <a:rPr lang="en-GB" sz="900" dirty="0"/>
            <a:t>Nursery Manager </a:t>
          </a:r>
        </a:p>
        <a:p>
          <a:r>
            <a:rPr lang="en-GB" sz="900" dirty="0"/>
            <a:t>SENIOR DSL</a:t>
          </a:r>
        </a:p>
        <a:p>
          <a:endParaRPr lang="en-GB" sz="600" dirty="0"/>
        </a:p>
      </dgm:t>
    </dgm:pt>
    <dgm:pt modelId="{370D4571-76D9-4F40-BF99-F671158AACE8}" type="parTrans" cxnId="{5F49140C-352F-4C8A-A57E-8CE0780E19AE}">
      <dgm:prSet/>
      <dgm:spPr/>
      <dgm:t>
        <a:bodyPr/>
        <a:lstStyle/>
        <a:p>
          <a:endParaRPr lang="en-GB"/>
        </a:p>
      </dgm:t>
    </dgm:pt>
    <dgm:pt modelId="{6F0B486E-13E3-484A-A5A3-14416108D285}" type="sibTrans" cxnId="{5F49140C-352F-4C8A-A57E-8CE0780E19AE}">
      <dgm:prSet/>
      <dgm:spPr/>
      <dgm:t>
        <a:bodyPr/>
        <a:lstStyle/>
        <a:p>
          <a:endParaRPr lang="en-GB"/>
        </a:p>
      </dgm:t>
    </dgm:pt>
    <dgm:pt modelId="{F90D41BF-03AA-404E-B602-A7174669CC03}">
      <dgm:prSet/>
      <dgm:spPr/>
      <dgm:t>
        <a:bodyPr/>
        <a:lstStyle/>
        <a:p>
          <a:r>
            <a:rPr lang="en-GB" dirty="0"/>
            <a:t>Amanda Powell Community Lead (Deputy DSL)</a:t>
          </a:r>
        </a:p>
      </dgm:t>
    </dgm:pt>
    <dgm:pt modelId="{71257E03-2FB2-490C-9796-993C40A19F61}" type="parTrans" cxnId="{4BEEAE91-3D5C-4CFB-97E6-26C58EC811D8}">
      <dgm:prSet/>
      <dgm:spPr/>
      <dgm:t>
        <a:bodyPr/>
        <a:lstStyle/>
        <a:p>
          <a:endParaRPr lang="en-GB"/>
        </a:p>
      </dgm:t>
    </dgm:pt>
    <dgm:pt modelId="{453AF49C-54BE-4D5E-BDD9-9EEB3A7A8D98}" type="sibTrans" cxnId="{4BEEAE91-3D5C-4CFB-97E6-26C58EC811D8}">
      <dgm:prSet/>
      <dgm:spPr/>
      <dgm:t>
        <a:bodyPr/>
        <a:lstStyle/>
        <a:p>
          <a:endParaRPr lang="en-GB"/>
        </a:p>
      </dgm:t>
    </dgm:pt>
    <dgm:pt modelId="{FF29DCAB-BA10-44A3-83AF-664FD6D539F8}">
      <dgm:prSet/>
      <dgm:spPr/>
      <dgm:t>
        <a:bodyPr/>
        <a:lstStyle/>
        <a:p>
          <a:r>
            <a:rPr lang="en-GB" dirty="0"/>
            <a:t>Melissa Oliver  - Senior Team Leader</a:t>
          </a:r>
        </a:p>
        <a:p>
          <a:r>
            <a:rPr lang="en-GB" dirty="0"/>
            <a:t>DSL Level 3</a:t>
          </a:r>
        </a:p>
      </dgm:t>
    </dgm:pt>
    <dgm:pt modelId="{4A79B0D4-B8B4-417A-A024-D462D0DAB390}" type="parTrans" cxnId="{82FA9A1A-ED77-44F4-9267-F9069495F861}">
      <dgm:prSet/>
      <dgm:spPr/>
      <dgm:t>
        <a:bodyPr/>
        <a:lstStyle/>
        <a:p>
          <a:endParaRPr lang="en-GB"/>
        </a:p>
      </dgm:t>
    </dgm:pt>
    <dgm:pt modelId="{78A19161-B281-4FEB-91A6-B34E1A7D90FB}" type="sibTrans" cxnId="{82FA9A1A-ED77-44F4-9267-F9069495F861}">
      <dgm:prSet/>
      <dgm:spPr/>
      <dgm:t>
        <a:bodyPr/>
        <a:lstStyle/>
        <a:p>
          <a:endParaRPr lang="en-GB"/>
        </a:p>
      </dgm:t>
    </dgm:pt>
    <dgm:pt modelId="{83240913-DC73-4560-82A5-B642786485A0}">
      <dgm:prSet/>
      <dgm:spPr/>
      <dgm:t>
        <a:bodyPr/>
        <a:lstStyle/>
        <a:p>
          <a:r>
            <a:rPr lang="en-GB" dirty="0"/>
            <a:t>Sarah Begum - Senior Team (Maternity Leave)	</a:t>
          </a:r>
        </a:p>
        <a:p>
          <a:r>
            <a:rPr lang="en-GB" dirty="0"/>
            <a:t>DSL Level 3</a:t>
          </a:r>
        </a:p>
      </dgm:t>
    </dgm:pt>
    <dgm:pt modelId="{28B49423-C21B-475C-B0BB-0AFF22F227DE}" type="parTrans" cxnId="{CFBEAC94-B47D-4CF9-B8E5-5B92737D3ECF}">
      <dgm:prSet/>
      <dgm:spPr/>
      <dgm:t>
        <a:bodyPr/>
        <a:lstStyle/>
        <a:p>
          <a:endParaRPr lang="en-GB"/>
        </a:p>
      </dgm:t>
    </dgm:pt>
    <dgm:pt modelId="{964736EF-89CD-4D7E-A39E-6D26D48205D3}" type="sibTrans" cxnId="{CFBEAC94-B47D-4CF9-B8E5-5B92737D3ECF}">
      <dgm:prSet/>
      <dgm:spPr/>
      <dgm:t>
        <a:bodyPr/>
        <a:lstStyle/>
        <a:p>
          <a:endParaRPr lang="en-GB"/>
        </a:p>
      </dgm:t>
    </dgm:pt>
    <dgm:pt modelId="{93327688-4250-4BB2-B75E-5C99A61FAB84}">
      <dgm:prSet/>
      <dgm:spPr/>
      <dgm:t>
        <a:bodyPr/>
        <a:lstStyle/>
        <a:p>
          <a:r>
            <a:rPr lang="en-GB" dirty="0"/>
            <a:t>Natasha Bibby - Senior Team Leader 	</a:t>
          </a:r>
        </a:p>
        <a:p>
          <a:r>
            <a:rPr lang="en-GB" dirty="0"/>
            <a:t>DSL Level 3</a:t>
          </a:r>
        </a:p>
      </dgm:t>
    </dgm:pt>
    <dgm:pt modelId="{884417EB-920A-4033-88F8-21935C966B27}" type="parTrans" cxnId="{F8621F6A-5526-4597-9F4A-23D0BA5885CE}">
      <dgm:prSet/>
      <dgm:spPr/>
      <dgm:t>
        <a:bodyPr/>
        <a:lstStyle/>
        <a:p>
          <a:endParaRPr lang="en-GB"/>
        </a:p>
      </dgm:t>
    </dgm:pt>
    <dgm:pt modelId="{2F4594D1-E051-4DC7-9D85-718FC6CEA084}" type="sibTrans" cxnId="{F8621F6A-5526-4597-9F4A-23D0BA5885CE}">
      <dgm:prSet/>
      <dgm:spPr/>
      <dgm:t>
        <a:bodyPr/>
        <a:lstStyle/>
        <a:p>
          <a:endParaRPr lang="en-GB"/>
        </a:p>
      </dgm:t>
    </dgm:pt>
    <dgm:pt modelId="{443A67A6-08C5-4334-B0D0-AA96EDAED9D5}">
      <dgm:prSet/>
      <dgm:spPr/>
      <dgm:t>
        <a:bodyPr/>
        <a:lstStyle/>
        <a:p>
          <a:r>
            <a:rPr lang="en-GB" dirty="0"/>
            <a:t>Tea Lead – Nicole Bentley</a:t>
          </a:r>
        </a:p>
        <a:p>
          <a:r>
            <a:rPr lang="en-GB" dirty="0"/>
            <a:t>DSL Level 3</a:t>
          </a:r>
        </a:p>
      </dgm:t>
    </dgm:pt>
    <dgm:pt modelId="{B60F51B3-AE2F-4BA7-98BF-6C8B13E57FB0}" type="parTrans" cxnId="{D695BB91-BE9E-4FA7-B5F4-57619C12A715}">
      <dgm:prSet/>
      <dgm:spPr/>
      <dgm:t>
        <a:bodyPr/>
        <a:lstStyle/>
        <a:p>
          <a:endParaRPr lang="en-GB"/>
        </a:p>
      </dgm:t>
    </dgm:pt>
    <dgm:pt modelId="{5F94FB3D-5F36-4992-8453-0E194074AB36}" type="sibTrans" cxnId="{D695BB91-BE9E-4FA7-B5F4-57619C12A715}">
      <dgm:prSet/>
      <dgm:spPr/>
      <dgm:t>
        <a:bodyPr/>
        <a:lstStyle/>
        <a:p>
          <a:endParaRPr lang="en-GB"/>
        </a:p>
      </dgm:t>
    </dgm:pt>
    <dgm:pt modelId="{89878E25-B253-4375-A444-F61B4AF7991B}">
      <dgm:prSet/>
      <dgm:spPr/>
      <dgm:t>
        <a:bodyPr/>
        <a:lstStyle/>
        <a:p>
          <a:r>
            <a:rPr lang="en-GB" dirty="0"/>
            <a:t>Deputy Room Leader – Bears Kirsty Reynolds &amp; Kerry Hillier</a:t>
          </a:r>
        </a:p>
        <a:p>
          <a:r>
            <a:rPr lang="en-GB" dirty="0"/>
            <a:t>DSL Level 3</a:t>
          </a:r>
        </a:p>
      </dgm:t>
    </dgm:pt>
    <dgm:pt modelId="{B658B99F-C8AA-492F-8AF2-C32607486FCD}" type="parTrans" cxnId="{96AA18E5-A1FE-4780-BFCD-38E4EA453E9A}">
      <dgm:prSet/>
      <dgm:spPr/>
      <dgm:t>
        <a:bodyPr/>
        <a:lstStyle/>
        <a:p>
          <a:endParaRPr lang="en-GB"/>
        </a:p>
      </dgm:t>
    </dgm:pt>
    <dgm:pt modelId="{AE127CD0-D98A-4E86-B096-DAEB0FC1BBCE}" type="sibTrans" cxnId="{96AA18E5-A1FE-4780-BFCD-38E4EA453E9A}">
      <dgm:prSet/>
      <dgm:spPr/>
      <dgm:t>
        <a:bodyPr/>
        <a:lstStyle/>
        <a:p>
          <a:endParaRPr lang="en-GB"/>
        </a:p>
      </dgm:t>
    </dgm:pt>
    <dgm:pt modelId="{CCC29BE4-A167-4420-85EA-D7512FC50740}">
      <dgm:prSet/>
      <dgm:spPr/>
      <dgm:t>
        <a:bodyPr/>
        <a:lstStyle/>
        <a:p>
          <a:r>
            <a:rPr lang="en-GB" dirty="0"/>
            <a:t>Deputy Room Leader – Baby Bears Leah Vannozzi &amp; Donna </a:t>
          </a:r>
          <a:r>
            <a:rPr lang="en-GB" dirty="0" err="1"/>
            <a:t>Diggend</a:t>
          </a:r>
          <a:endParaRPr lang="en-GB" dirty="0"/>
        </a:p>
        <a:p>
          <a:r>
            <a:rPr lang="en-GB" dirty="0"/>
            <a:t>DSL Level 3</a:t>
          </a:r>
        </a:p>
      </dgm:t>
    </dgm:pt>
    <dgm:pt modelId="{9160585A-08E9-4DB4-A1CD-F879E3DA50C0}" type="parTrans" cxnId="{5CF4BBD2-2310-412D-A584-DE031965A15E}">
      <dgm:prSet/>
      <dgm:spPr/>
      <dgm:t>
        <a:bodyPr/>
        <a:lstStyle/>
        <a:p>
          <a:endParaRPr lang="en-GB"/>
        </a:p>
      </dgm:t>
    </dgm:pt>
    <dgm:pt modelId="{0AB84143-7776-4F54-9D39-906BA63C74A1}" type="sibTrans" cxnId="{5CF4BBD2-2310-412D-A584-DE031965A15E}">
      <dgm:prSet/>
      <dgm:spPr/>
      <dgm:t>
        <a:bodyPr/>
        <a:lstStyle/>
        <a:p>
          <a:endParaRPr lang="en-GB"/>
        </a:p>
      </dgm:t>
    </dgm:pt>
    <dgm:pt modelId="{F866DF11-EB99-4C10-97F0-97C886640696}">
      <dgm:prSet/>
      <dgm:spPr/>
      <dgm:t>
        <a:bodyPr/>
        <a:lstStyle/>
        <a:p>
          <a:r>
            <a:rPr lang="en-GB" dirty="0"/>
            <a:t>Tea Lead – Humaira Hussain</a:t>
          </a:r>
        </a:p>
        <a:p>
          <a:r>
            <a:rPr lang="en-GB" dirty="0"/>
            <a:t>DSL Level 3</a:t>
          </a:r>
        </a:p>
      </dgm:t>
    </dgm:pt>
    <dgm:pt modelId="{AD710921-7D47-44D3-892D-4BB95DDF1B38}" type="parTrans" cxnId="{08A31C85-5214-44D4-93EE-1D1301C3E881}">
      <dgm:prSet/>
      <dgm:spPr/>
      <dgm:t>
        <a:bodyPr/>
        <a:lstStyle/>
        <a:p>
          <a:endParaRPr lang="en-GB"/>
        </a:p>
      </dgm:t>
    </dgm:pt>
    <dgm:pt modelId="{98FE0FED-5D26-4689-8F0F-BEA9C1DB3BED}" type="sibTrans" cxnId="{08A31C85-5214-44D4-93EE-1D1301C3E881}">
      <dgm:prSet/>
      <dgm:spPr/>
      <dgm:t>
        <a:bodyPr/>
        <a:lstStyle/>
        <a:p>
          <a:endParaRPr lang="en-GB"/>
        </a:p>
      </dgm:t>
    </dgm:pt>
    <dgm:pt modelId="{E4092ACF-1F39-4ADC-B6B6-221FCAD57466}">
      <dgm:prSet/>
      <dgm:spPr/>
      <dgm:t>
        <a:bodyPr/>
        <a:lstStyle/>
        <a:p>
          <a:r>
            <a:rPr lang="en-GB" dirty="0"/>
            <a:t>Jennie Clarke –Director</a:t>
          </a:r>
        </a:p>
        <a:p>
          <a:r>
            <a:rPr lang="en-GB"/>
            <a:t>DSL Level 3</a:t>
          </a:r>
        </a:p>
      </dgm:t>
    </dgm:pt>
    <dgm:pt modelId="{F4A6A902-D4AA-474B-B284-E07D53845F81}" type="parTrans" cxnId="{413DCCE1-A032-487E-9CA9-1AE5080237ED}">
      <dgm:prSet/>
      <dgm:spPr/>
      <dgm:t>
        <a:bodyPr/>
        <a:lstStyle/>
        <a:p>
          <a:endParaRPr lang="en-GB"/>
        </a:p>
      </dgm:t>
    </dgm:pt>
    <dgm:pt modelId="{D876DEF0-95CB-445C-8D41-80AFA7135B40}" type="sibTrans" cxnId="{413DCCE1-A032-487E-9CA9-1AE5080237ED}">
      <dgm:prSet/>
      <dgm:spPr/>
      <dgm:t>
        <a:bodyPr/>
        <a:lstStyle/>
        <a:p>
          <a:endParaRPr lang="en-GB"/>
        </a:p>
      </dgm:t>
    </dgm:pt>
    <dgm:pt modelId="{D68649A2-4920-45FB-9736-0211253B5FE6}" type="pres">
      <dgm:prSet presAssocID="{EC2EDD39-73E9-48E0-ABED-82088C2587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501D7FC-16B4-4208-A423-19C911AFECFE}" type="pres">
      <dgm:prSet presAssocID="{D7EEA536-04BD-4D60-82C0-0E55FC5AB0A9}" presName="hierRoot1" presStyleCnt="0">
        <dgm:presLayoutVars>
          <dgm:hierBranch val="init"/>
        </dgm:presLayoutVars>
      </dgm:prSet>
      <dgm:spPr/>
    </dgm:pt>
    <dgm:pt modelId="{AB1FA21D-A729-4681-ACC3-8487CA775BE3}" type="pres">
      <dgm:prSet presAssocID="{D7EEA536-04BD-4D60-82C0-0E55FC5AB0A9}" presName="rootComposite1" presStyleCnt="0"/>
      <dgm:spPr/>
    </dgm:pt>
    <dgm:pt modelId="{7D3AAED2-7E3E-40CE-8782-B649BE94CD19}" type="pres">
      <dgm:prSet presAssocID="{D7EEA536-04BD-4D60-82C0-0E55FC5AB0A9}" presName="rootText1" presStyleLbl="node0" presStyleIdx="0" presStyleCnt="1" custScaleY="170539">
        <dgm:presLayoutVars>
          <dgm:chPref val="3"/>
        </dgm:presLayoutVars>
      </dgm:prSet>
      <dgm:spPr/>
    </dgm:pt>
    <dgm:pt modelId="{4359F184-583A-490E-8794-604D2F8DC90D}" type="pres">
      <dgm:prSet presAssocID="{D7EEA536-04BD-4D60-82C0-0E55FC5AB0A9}" presName="rootConnector1" presStyleLbl="node1" presStyleIdx="0" presStyleCnt="0"/>
      <dgm:spPr/>
    </dgm:pt>
    <dgm:pt modelId="{AAEBEE97-17F0-4928-B8F3-3B907B6C491D}" type="pres">
      <dgm:prSet presAssocID="{D7EEA536-04BD-4D60-82C0-0E55FC5AB0A9}" presName="hierChild2" presStyleCnt="0"/>
      <dgm:spPr/>
    </dgm:pt>
    <dgm:pt modelId="{63E6177E-7EC8-4C9A-BEB1-47037E2C1EDC}" type="pres">
      <dgm:prSet presAssocID="{71257E03-2FB2-490C-9796-993C40A19F61}" presName="Name37" presStyleLbl="parChTrans1D2" presStyleIdx="0" presStyleCnt="6"/>
      <dgm:spPr/>
    </dgm:pt>
    <dgm:pt modelId="{AE7B569A-E716-4AEF-8878-57033EED3897}" type="pres">
      <dgm:prSet presAssocID="{F90D41BF-03AA-404E-B602-A7174669CC03}" presName="hierRoot2" presStyleCnt="0">
        <dgm:presLayoutVars>
          <dgm:hierBranch val="init"/>
        </dgm:presLayoutVars>
      </dgm:prSet>
      <dgm:spPr/>
    </dgm:pt>
    <dgm:pt modelId="{A77155A4-5908-4E9E-9E77-1A38D51452BB}" type="pres">
      <dgm:prSet presAssocID="{F90D41BF-03AA-404E-B602-A7174669CC03}" presName="rootComposite" presStyleCnt="0"/>
      <dgm:spPr/>
    </dgm:pt>
    <dgm:pt modelId="{40C7B292-197A-4E5A-B9C7-F1F393292778}" type="pres">
      <dgm:prSet presAssocID="{F90D41BF-03AA-404E-B602-A7174669CC03}" presName="rootText" presStyleLbl="node2" presStyleIdx="0" presStyleCnt="6">
        <dgm:presLayoutVars>
          <dgm:chPref val="3"/>
        </dgm:presLayoutVars>
      </dgm:prSet>
      <dgm:spPr/>
    </dgm:pt>
    <dgm:pt modelId="{23FBD970-76E0-4909-8DFC-2B30BA6F899F}" type="pres">
      <dgm:prSet presAssocID="{F90D41BF-03AA-404E-B602-A7174669CC03}" presName="rootConnector" presStyleLbl="node2" presStyleIdx="0" presStyleCnt="6"/>
      <dgm:spPr/>
    </dgm:pt>
    <dgm:pt modelId="{2FC39F41-D2A5-40D3-9A63-718AF1353254}" type="pres">
      <dgm:prSet presAssocID="{F90D41BF-03AA-404E-B602-A7174669CC03}" presName="hierChild4" presStyleCnt="0"/>
      <dgm:spPr/>
    </dgm:pt>
    <dgm:pt modelId="{F1E9B955-32BB-440D-B723-7441AE7B56AB}" type="pres">
      <dgm:prSet presAssocID="{F90D41BF-03AA-404E-B602-A7174669CC03}" presName="hierChild5" presStyleCnt="0"/>
      <dgm:spPr/>
    </dgm:pt>
    <dgm:pt modelId="{58A54712-5377-4348-8DD4-017750275B14}" type="pres">
      <dgm:prSet presAssocID="{4A79B0D4-B8B4-417A-A024-D462D0DAB390}" presName="Name37" presStyleLbl="parChTrans1D2" presStyleIdx="1" presStyleCnt="6"/>
      <dgm:spPr/>
    </dgm:pt>
    <dgm:pt modelId="{C64A7D6C-0EC6-46BD-B832-F2035F3B534B}" type="pres">
      <dgm:prSet presAssocID="{FF29DCAB-BA10-44A3-83AF-664FD6D539F8}" presName="hierRoot2" presStyleCnt="0">
        <dgm:presLayoutVars>
          <dgm:hierBranch val="init"/>
        </dgm:presLayoutVars>
      </dgm:prSet>
      <dgm:spPr/>
    </dgm:pt>
    <dgm:pt modelId="{028F9564-4D3D-4AE3-9429-DA3069D9E690}" type="pres">
      <dgm:prSet presAssocID="{FF29DCAB-BA10-44A3-83AF-664FD6D539F8}" presName="rootComposite" presStyleCnt="0"/>
      <dgm:spPr/>
    </dgm:pt>
    <dgm:pt modelId="{EFAD33B8-AB4A-4192-BF69-585669806FB4}" type="pres">
      <dgm:prSet presAssocID="{FF29DCAB-BA10-44A3-83AF-664FD6D539F8}" presName="rootText" presStyleLbl="node2" presStyleIdx="1" presStyleCnt="6">
        <dgm:presLayoutVars>
          <dgm:chPref val="3"/>
        </dgm:presLayoutVars>
      </dgm:prSet>
      <dgm:spPr/>
    </dgm:pt>
    <dgm:pt modelId="{A4C91F57-5C41-4FF8-9B8B-2EF84D39A2DB}" type="pres">
      <dgm:prSet presAssocID="{FF29DCAB-BA10-44A3-83AF-664FD6D539F8}" presName="rootConnector" presStyleLbl="node2" presStyleIdx="1" presStyleCnt="6"/>
      <dgm:spPr/>
    </dgm:pt>
    <dgm:pt modelId="{DC5665CB-0125-4E9F-9F89-8D5D66015AA0}" type="pres">
      <dgm:prSet presAssocID="{FF29DCAB-BA10-44A3-83AF-664FD6D539F8}" presName="hierChild4" presStyleCnt="0"/>
      <dgm:spPr/>
    </dgm:pt>
    <dgm:pt modelId="{5C4368A2-106F-49A1-83DB-82890C6B553B}" type="pres">
      <dgm:prSet presAssocID="{B60F51B3-AE2F-4BA7-98BF-6C8B13E57FB0}" presName="Name37" presStyleLbl="parChTrans1D3" presStyleIdx="0" presStyleCnt="4"/>
      <dgm:spPr/>
    </dgm:pt>
    <dgm:pt modelId="{5A56E570-52B1-410C-A86E-AD9D6136BBBF}" type="pres">
      <dgm:prSet presAssocID="{443A67A6-08C5-4334-B0D0-AA96EDAED9D5}" presName="hierRoot2" presStyleCnt="0">
        <dgm:presLayoutVars>
          <dgm:hierBranch val="init"/>
        </dgm:presLayoutVars>
      </dgm:prSet>
      <dgm:spPr/>
    </dgm:pt>
    <dgm:pt modelId="{BD28C297-72F8-444F-8D7B-586584C63E32}" type="pres">
      <dgm:prSet presAssocID="{443A67A6-08C5-4334-B0D0-AA96EDAED9D5}" presName="rootComposite" presStyleCnt="0"/>
      <dgm:spPr/>
    </dgm:pt>
    <dgm:pt modelId="{28F220D1-3C11-4A54-8915-D7E57D5E074B}" type="pres">
      <dgm:prSet presAssocID="{443A67A6-08C5-4334-B0D0-AA96EDAED9D5}" presName="rootText" presStyleLbl="node3" presStyleIdx="0" presStyleCnt="4">
        <dgm:presLayoutVars>
          <dgm:chPref val="3"/>
        </dgm:presLayoutVars>
      </dgm:prSet>
      <dgm:spPr/>
    </dgm:pt>
    <dgm:pt modelId="{5E4096FF-0516-497A-BDAE-6C36729409DA}" type="pres">
      <dgm:prSet presAssocID="{443A67A6-08C5-4334-B0D0-AA96EDAED9D5}" presName="rootConnector" presStyleLbl="node3" presStyleIdx="0" presStyleCnt="4"/>
      <dgm:spPr/>
    </dgm:pt>
    <dgm:pt modelId="{0E5C4C78-AF54-4001-B1C7-C46C3B19CE31}" type="pres">
      <dgm:prSet presAssocID="{443A67A6-08C5-4334-B0D0-AA96EDAED9D5}" presName="hierChild4" presStyleCnt="0"/>
      <dgm:spPr/>
    </dgm:pt>
    <dgm:pt modelId="{2901D7DF-5F66-4153-A95F-5BA7A9666B8F}" type="pres">
      <dgm:prSet presAssocID="{443A67A6-08C5-4334-B0D0-AA96EDAED9D5}" presName="hierChild5" presStyleCnt="0"/>
      <dgm:spPr/>
    </dgm:pt>
    <dgm:pt modelId="{4F4BCFFA-DA38-45DF-B27F-E110266D486E}" type="pres">
      <dgm:prSet presAssocID="{B658B99F-C8AA-492F-8AF2-C32607486FCD}" presName="Name37" presStyleLbl="parChTrans1D3" presStyleIdx="1" presStyleCnt="4"/>
      <dgm:spPr/>
    </dgm:pt>
    <dgm:pt modelId="{CF7B7E3F-183F-4626-95F6-7ABF74618040}" type="pres">
      <dgm:prSet presAssocID="{89878E25-B253-4375-A444-F61B4AF7991B}" presName="hierRoot2" presStyleCnt="0">
        <dgm:presLayoutVars>
          <dgm:hierBranch val="init"/>
        </dgm:presLayoutVars>
      </dgm:prSet>
      <dgm:spPr/>
    </dgm:pt>
    <dgm:pt modelId="{55FD8EFC-D898-4CC7-9AB0-C9A7355C1862}" type="pres">
      <dgm:prSet presAssocID="{89878E25-B253-4375-A444-F61B4AF7991B}" presName="rootComposite" presStyleCnt="0"/>
      <dgm:spPr/>
    </dgm:pt>
    <dgm:pt modelId="{4DEC8F68-91E9-4BD4-824F-E8EAF6214841}" type="pres">
      <dgm:prSet presAssocID="{89878E25-B253-4375-A444-F61B4AF7991B}" presName="rootText" presStyleLbl="node3" presStyleIdx="1" presStyleCnt="4">
        <dgm:presLayoutVars>
          <dgm:chPref val="3"/>
        </dgm:presLayoutVars>
      </dgm:prSet>
      <dgm:spPr/>
    </dgm:pt>
    <dgm:pt modelId="{7BD52DD9-BEA9-4BC2-B028-7AF3B250C48D}" type="pres">
      <dgm:prSet presAssocID="{89878E25-B253-4375-A444-F61B4AF7991B}" presName="rootConnector" presStyleLbl="node3" presStyleIdx="1" presStyleCnt="4"/>
      <dgm:spPr/>
    </dgm:pt>
    <dgm:pt modelId="{374EE457-7E4F-4136-AF82-EEA4BC5232AA}" type="pres">
      <dgm:prSet presAssocID="{89878E25-B253-4375-A444-F61B4AF7991B}" presName="hierChild4" presStyleCnt="0"/>
      <dgm:spPr/>
    </dgm:pt>
    <dgm:pt modelId="{E87A21DB-BEBE-460A-A1D0-2D29C6F27372}" type="pres">
      <dgm:prSet presAssocID="{89878E25-B253-4375-A444-F61B4AF7991B}" presName="hierChild5" presStyleCnt="0"/>
      <dgm:spPr/>
    </dgm:pt>
    <dgm:pt modelId="{AB267475-3F7B-4D22-9283-F3BEED8C1D93}" type="pres">
      <dgm:prSet presAssocID="{FF29DCAB-BA10-44A3-83AF-664FD6D539F8}" presName="hierChild5" presStyleCnt="0"/>
      <dgm:spPr/>
    </dgm:pt>
    <dgm:pt modelId="{1C14309A-74E5-4F7D-9DB2-089E929B5C5D}" type="pres">
      <dgm:prSet presAssocID="{884417EB-920A-4033-88F8-21935C966B27}" presName="Name37" presStyleLbl="parChTrans1D2" presStyleIdx="2" presStyleCnt="6"/>
      <dgm:spPr/>
    </dgm:pt>
    <dgm:pt modelId="{C34C5055-0946-4E4F-A3C7-55A63325A197}" type="pres">
      <dgm:prSet presAssocID="{93327688-4250-4BB2-B75E-5C99A61FAB84}" presName="hierRoot2" presStyleCnt="0">
        <dgm:presLayoutVars>
          <dgm:hierBranch val="init"/>
        </dgm:presLayoutVars>
      </dgm:prSet>
      <dgm:spPr/>
    </dgm:pt>
    <dgm:pt modelId="{3B135BE7-44F0-462E-858D-341BF705CFAC}" type="pres">
      <dgm:prSet presAssocID="{93327688-4250-4BB2-B75E-5C99A61FAB84}" presName="rootComposite" presStyleCnt="0"/>
      <dgm:spPr/>
    </dgm:pt>
    <dgm:pt modelId="{C8DC27FA-33F8-4831-B6A1-2738D52B84DC}" type="pres">
      <dgm:prSet presAssocID="{93327688-4250-4BB2-B75E-5C99A61FAB84}" presName="rootText" presStyleLbl="node2" presStyleIdx="2" presStyleCnt="6">
        <dgm:presLayoutVars>
          <dgm:chPref val="3"/>
        </dgm:presLayoutVars>
      </dgm:prSet>
      <dgm:spPr/>
    </dgm:pt>
    <dgm:pt modelId="{E2E63D52-B942-466D-A364-D3A84E68DCAD}" type="pres">
      <dgm:prSet presAssocID="{93327688-4250-4BB2-B75E-5C99A61FAB84}" presName="rootConnector" presStyleLbl="node2" presStyleIdx="2" presStyleCnt="6"/>
      <dgm:spPr/>
    </dgm:pt>
    <dgm:pt modelId="{8347F283-EE54-43BF-BF3F-D9BBB3599E9E}" type="pres">
      <dgm:prSet presAssocID="{93327688-4250-4BB2-B75E-5C99A61FAB84}" presName="hierChild4" presStyleCnt="0"/>
      <dgm:spPr/>
    </dgm:pt>
    <dgm:pt modelId="{CCBF1430-7A1D-44BC-B1FF-CAE1C23F1F1E}" type="pres">
      <dgm:prSet presAssocID="{9160585A-08E9-4DB4-A1CD-F879E3DA50C0}" presName="Name37" presStyleLbl="parChTrans1D3" presStyleIdx="2" presStyleCnt="4"/>
      <dgm:spPr/>
    </dgm:pt>
    <dgm:pt modelId="{C8F198DE-5CC6-4468-AB41-F70EC758F5CF}" type="pres">
      <dgm:prSet presAssocID="{CCC29BE4-A167-4420-85EA-D7512FC50740}" presName="hierRoot2" presStyleCnt="0">
        <dgm:presLayoutVars>
          <dgm:hierBranch val="init"/>
        </dgm:presLayoutVars>
      </dgm:prSet>
      <dgm:spPr/>
    </dgm:pt>
    <dgm:pt modelId="{BD238270-EEC0-46CA-83C8-58F8FA294D45}" type="pres">
      <dgm:prSet presAssocID="{CCC29BE4-A167-4420-85EA-D7512FC50740}" presName="rootComposite" presStyleCnt="0"/>
      <dgm:spPr/>
    </dgm:pt>
    <dgm:pt modelId="{93CE64EF-731D-41DC-8606-5E905D49ED28}" type="pres">
      <dgm:prSet presAssocID="{CCC29BE4-A167-4420-85EA-D7512FC50740}" presName="rootText" presStyleLbl="node3" presStyleIdx="2" presStyleCnt="4">
        <dgm:presLayoutVars>
          <dgm:chPref val="3"/>
        </dgm:presLayoutVars>
      </dgm:prSet>
      <dgm:spPr/>
    </dgm:pt>
    <dgm:pt modelId="{54F89A2F-2AE5-4B83-A8BB-CAB1A2457D85}" type="pres">
      <dgm:prSet presAssocID="{CCC29BE4-A167-4420-85EA-D7512FC50740}" presName="rootConnector" presStyleLbl="node3" presStyleIdx="2" presStyleCnt="4"/>
      <dgm:spPr/>
    </dgm:pt>
    <dgm:pt modelId="{354CCA4A-B2C7-42BA-BC53-67FF3BB994F4}" type="pres">
      <dgm:prSet presAssocID="{CCC29BE4-A167-4420-85EA-D7512FC50740}" presName="hierChild4" presStyleCnt="0"/>
      <dgm:spPr/>
    </dgm:pt>
    <dgm:pt modelId="{024C0CFB-C72A-46D0-BCF7-254FA4CC2597}" type="pres">
      <dgm:prSet presAssocID="{CCC29BE4-A167-4420-85EA-D7512FC50740}" presName="hierChild5" presStyleCnt="0"/>
      <dgm:spPr/>
    </dgm:pt>
    <dgm:pt modelId="{92045E28-93C4-48A5-80A2-EFAAFF8BA92E}" type="pres">
      <dgm:prSet presAssocID="{AD710921-7D47-44D3-892D-4BB95DDF1B38}" presName="Name37" presStyleLbl="parChTrans1D3" presStyleIdx="3" presStyleCnt="4"/>
      <dgm:spPr/>
    </dgm:pt>
    <dgm:pt modelId="{4B969C25-FBE7-4368-9A43-A68C535FBCFC}" type="pres">
      <dgm:prSet presAssocID="{F866DF11-EB99-4C10-97F0-97C886640696}" presName="hierRoot2" presStyleCnt="0">
        <dgm:presLayoutVars>
          <dgm:hierBranch val="init"/>
        </dgm:presLayoutVars>
      </dgm:prSet>
      <dgm:spPr/>
    </dgm:pt>
    <dgm:pt modelId="{367C59B3-7B0B-4A1B-90F5-19982EC5D7CB}" type="pres">
      <dgm:prSet presAssocID="{F866DF11-EB99-4C10-97F0-97C886640696}" presName="rootComposite" presStyleCnt="0"/>
      <dgm:spPr/>
    </dgm:pt>
    <dgm:pt modelId="{DAEE2B36-E7D3-449E-B16C-4D2B19A03518}" type="pres">
      <dgm:prSet presAssocID="{F866DF11-EB99-4C10-97F0-97C886640696}" presName="rootText" presStyleLbl="node3" presStyleIdx="3" presStyleCnt="4">
        <dgm:presLayoutVars>
          <dgm:chPref val="3"/>
        </dgm:presLayoutVars>
      </dgm:prSet>
      <dgm:spPr/>
    </dgm:pt>
    <dgm:pt modelId="{B722FA68-95D5-4A3F-AF59-F8CB15F00502}" type="pres">
      <dgm:prSet presAssocID="{F866DF11-EB99-4C10-97F0-97C886640696}" presName="rootConnector" presStyleLbl="node3" presStyleIdx="3" presStyleCnt="4"/>
      <dgm:spPr/>
    </dgm:pt>
    <dgm:pt modelId="{0CDD4B15-ECFA-4A95-AFF2-C26936743304}" type="pres">
      <dgm:prSet presAssocID="{F866DF11-EB99-4C10-97F0-97C886640696}" presName="hierChild4" presStyleCnt="0"/>
      <dgm:spPr/>
    </dgm:pt>
    <dgm:pt modelId="{D1C09082-6F5E-46D0-BCCC-6692E7EE02BE}" type="pres">
      <dgm:prSet presAssocID="{F866DF11-EB99-4C10-97F0-97C886640696}" presName="hierChild5" presStyleCnt="0"/>
      <dgm:spPr/>
    </dgm:pt>
    <dgm:pt modelId="{72CFE7BE-A0DD-40C3-B019-4921B07D7B8F}" type="pres">
      <dgm:prSet presAssocID="{93327688-4250-4BB2-B75E-5C99A61FAB84}" presName="hierChild5" presStyleCnt="0"/>
      <dgm:spPr/>
    </dgm:pt>
    <dgm:pt modelId="{09136E43-BF60-446E-AD16-F4932BAD5DF3}" type="pres">
      <dgm:prSet presAssocID="{28B49423-C21B-475C-B0BB-0AFF22F227DE}" presName="Name37" presStyleLbl="parChTrans1D2" presStyleIdx="3" presStyleCnt="6"/>
      <dgm:spPr/>
    </dgm:pt>
    <dgm:pt modelId="{534422C2-174A-43D6-8830-3EA905E2A756}" type="pres">
      <dgm:prSet presAssocID="{83240913-DC73-4560-82A5-B642786485A0}" presName="hierRoot2" presStyleCnt="0">
        <dgm:presLayoutVars>
          <dgm:hierBranch val="init"/>
        </dgm:presLayoutVars>
      </dgm:prSet>
      <dgm:spPr/>
    </dgm:pt>
    <dgm:pt modelId="{20266E49-58E6-444E-862C-F3AEE8365D67}" type="pres">
      <dgm:prSet presAssocID="{83240913-DC73-4560-82A5-B642786485A0}" presName="rootComposite" presStyleCnt="0"/>
      <dgm:spPr/>
    </dgm:pt>
    <dgm:pt modelId="{D94CAEB9-6058-4254-B23C-93FD9A018126}" type="pres">
      <dgm:prSet presAssocID="{83240913-DC73-4560-82A5-B642786485A0}" presName="rootText" presStyleLbl="node2" presStyleIdx="3" presStyleCnt="6">
        <dgm:presLayoutVars>
          <dgm:chPref val="3"/>
        </dgm:presLayoutVars>
      </dgm:prSet>
      <dgm:spPr/>
    </dgm:pt>
    <dgm:pt modelId="{61AC111F-2D59-4B70-B6F6-6AE4DC1CAEA7}" type="pres">
      <dgm:prSet presAssocID="{83240913-DC73-4560-82A5-B642786485A0}" presName="rootConnector" presStyleLbl="node2" presStyleIdx="3" presStyleCnt="6"/>
      <dgm:spPr/>
    </dgm:pt>
    <dgm:pt modelId="{38B89095-8B9E-4E95-AF61-53C61DF9EC43}" type="pres">
      <dgm:prSet presAssocID="{83240913-DC73-4560-82A5-B642786485A0}" presName="hierChild4" presStyleCnt="0"/>
      <dgm:spPr/>
    </dgm:pt>
    <dgm:pt modelId="{76BB53FA-4E27-46AB-A30E-0D9BF5A9EA68}" type="pres">
      <dgm:prSet presAssocID="{83240913-DC73-4560-82A5-B642786485A0}" presName="hierChild5" presStyleCnt="0"/>
      <dgm:spPr/>
    </dgm:pt>
    <dgm:pt modelId="{DE22430D-E5EE-4127-89B8-917C20D25ADF}" type="pres">
      <dgm:prSet presAssocID="{6D4357B2-5159-4E09-9C23-356E964A102A}" presName="Name37" presStyleLbl="parChTrans1D2" presStyleIdx="4" presStyleCnt="6"/>
      <dgm:spPr/>
    </dgm:pt>
    <dgm:pt modelId="{FDB57D1E-A79F-4270-8DA8-444AFE99C196}" type="pres">
      <dgm:prSet presAssocID="{F85E6CE1-BCC4-473B-BF17-5ACE53235686}" presName="hierRoot2" presStyleCnt="0">
        <dgm:presLayoutVars>
          <dgm:hierBranch val="init"/>
        </dgm:presLayoutVars>
      </dgm:prSet>
      <dgm:spPr/>
    </dgm:pt>
    <dgm:pt modelId="{7F90F459-DE45-4D02-ABA5-E4372D145FAF}" type="pres">
      <dgm:prSet presAssocID="{F85E6CE1-BCC4-473B-BF17-5ACE53235686}" presName="rootComposite" presStyleCnt="0"/>
      <dgm:spPr/>
    </dgm:pt>
    <dgm:pt modelId="{6D89F328-9089-4A4C-96B2-CB32BFBFF1A6}" type="pres">
      <dgm:prSet presAssocID="{F85E6CE1-BCC4-473B-BF17-5ACE53235686}" presName="rootText" presStyleLbl="node2" presStyleIdx="4" presStyleCnt="6">
        <dgm:presLayoutVars>
          <dgm:chPref val="3"/>
        </dgm:presLayoutVars>
      </dgm:prSet>
      <dgm:spPr/>
    </dgm:pt>
    <dgm:pt modelId="{3546A4A0-5B4D-48F5-AAB6-65E644C0F360}" type="pres">
      <dgm:prSet presAssocID="{F85E6CE1-BCC4-473B-BF17-5ACE53235686}" presName="rootConnector" presStyleLbl="node2" presStyleIdx="4" presStyleCnt="6"/>
      <dgm:spPr/>
    </dgm:pt>
    <dgm:pt modelId="{B526F6C3-FC32-4D54-95C2-1F6064B5C1F8}" type="pres">
      <dgm:prSet presAssocID="{F85E6CE1-BCC4-473B-BF17-5ACE53235686}" presName="hierChild4" presStyleCnt="0"/>
      <dgm:spPr/>
    </dgm:pt>
    <dgm:pt modelId="{C785F002-7351-4D65-9AA5-2875F9325143}" type="pres">
      <dgm:prSet presAssocID="{F85E6CE1-BCC4-473B-BF17-5ACE53235686}" presName="hierChild5" presStyleCnt="0"/>
      <dgm:spPr/>
    </dgm:pt>
    <dgm:pt modelId="{20122180-56CC-42A0-B662-14C5389D59AE}" type="pres">
      <dgm:prSet presAssocID="{F4A6A902-D4AA-474B-B284-E07D53845F81}" presName="Name37" presStyleLbl="parChTrans1D2" presStyleIdx="5" presStyleCnt="6"/>
      <dgm:spPr/>
    </dgm:pt>
    <dgm:pt modelId="{2EF90BD5-9FA8-4244-A47C-4A8D47A91FC1}" type="pres">
      <dgm:prSet presAssocID="{E4092ACF-1F39-4ADC-B6B6-221FCAD57466}" presName="hierRoot2" presStyleCnt="0">
        <dgm:presLayoutVars>
          <dgm:hierBranch val="init"/>
        </dgm:presLayoutVars>
      </dgm:prSet>
      <dgm:spPr/>
    </dgm:pt>
    <dgm:pt modelId="{4DC9D15D-67F6-4470-83AF-567AF728F2A9}" type="pres">
      <dgm:prSet presAssocID="{E4092ACF-1F39-4ADC-B6B6-221FCAD57466}" presName="rootComposite" presStyleCnt="0"/>
      <dgm:spPr/>
    </dgm:pt>
    <dgm:pt modelId="{26120CD5-FEA0-411B-854E-5273D6182EEF}" type="pres">
      <dgm:prSet presAssocID="{E4092ACF-1F39-4ADC-B6B6-221FCAD57466}" presName="rootText" presStyleLbl="node2" presStyleIdx="5" presStyleCnt="6">
        <dgm:presLayoutVars>
          <dgm:chPref val="3"/>
        </dgm:presLayoutVars>
      </dgm:prSet>
      <dgm:spPr/>
    </dgm:pt>
    <dgm:pt modelId="{4FFC4ABD-FD05-4F80-93D8-1CD89C22A1BE}" type="pres">
      <dgm:prSet presAssocID="{E4092ACF-1F39-4ADC-B6B6-221FCAD57466}" presName="rootConnector" presStyleLbl="node2" presStyleIdx="5" presStyleCnt="6"/>
      <dgm:spPr/>
    </dgm:pt>
    <dgm:pt modelId="{CB7C1A44-692A-4577-8EBB-990558AA329F}" type="pres">
      <dgm:prSet presAssocID="{E4092ACF-1F39-4ADC-B6B6-221FCAD57466}" presName="hierChild4" presStyleCnt="0"/>
      <dgm:spPr/>
    </dgm:pt>
    <dgm:pt modelId="{99F28B67-1846-4462-B4DB-A34C66CC5577}" type="pres">
      <dgm:prSet presAssocID="{E4092ACF-1F39-4ADC-B6B6-221FCAD57466}" presName="hierChild5" presStyleCnt="0"/>
      <dgm:spPr/>
    </dgm:pt>
    <dgm:pt modelId="{FA366AF9-201E-407B-BB2E-95DAAAFFF117}" type="pres">
      <dgm:prSet presAssocID="{D7EEA536-04BD-4D60-82C0-0E55FC5AB0A9}" presName="hierChild3" presStyleCnt="0"/>
      <dgm:spPr/>
    </dgm:pt>
  </dgm:ptLst>
  <dgm:cxnLst>
    <dgm:cxn modelId="{1FF20C02-C690-420C-8975-0DA2F1822D73}" type="presOf" srcId="{443A67A6-08C5-4334-B0D0-AA96EDAED9D5}" destId="{28F220D1-3C11-4A54-8915-D7E57D5E074B}" srcOrd="0" destOrd="0" presId="urn:microsoft.com/office/officeart/2005/8/layout/orgChart1"/>
    <dgm:cxn modelId="{5F49140C-352F-4C8A-A57E-8CE0780E19AE}" srcId="{EC2EDD39-73E9-48E0-ABED-82088C2587A7}" destId="{D7EEA536-04BD-4D60-82C0-0E55FC5AB0A9}" srcOrd="0" destOrd="0" parTransId="{370D4571-76D9-4F40-BF99-F671158AACE8}" sibTransId="{6F0B486E-13E3-484A-A5A3-14416108D285}"/>
    <dgm:cxn modelId="{82FA9A1A-ED77-44F4-9267-F9069495F861}" srcId="{D7EEA536-04BD-4D60-82C0-0E55FC5AB0A9}" destId="{FF29DCAB-BA10-44A3-83AF-664FD6D539F8}" srcOrd="1" destOrd="0" parTransId="{4A79B0D4-B8B4-417A-A024-D462D0DAB390}" sibTransId="{78A19161-B281-4FEB-91A6-B34E1A7D90FB}"/>
    <dgm:cxn modelId="{CBA78020-3C55-42DB-896E-9A27AC547117}" type="presOf" srcId="{CCC29BE4-A167-4420-85EA-D7512FC50740}" destId="{93CE64EF-731D-41DC-8606-5E905D49ED28}" srcOrd="0" destOrd="0" presId="urn:microsoft.com/office/officeart/2005/8/layout/orgChart1"/>
    <dgm:cxn modelId="{DAAB4E25-19A0-4C07-8405-93B09E0DCDC4}" type="presOf" srcId="{443A67A6-08C5-4334-B0D0-AA96EDAED9D5}" destId="{5E4096FF-0516-497A-BDAE-6C36729409DA}" srcOrd="1" destOrd="0" presId="urn:microsoft.com/office/officeart/2005/8/layout/orgChart1"/>
    <dgm:cxn modelId="{0754DB3D-4F1E-4B06-BFEF-A107DA6132EA}" type="presOf" srcId="{FF29DCAB-BA10-44A3-83AF-664FD6D539F8}" destId="{A4C91F57-5C41-4FF8-9B8B-2EF84D39A2DB}" srcOrd="1" destOrd="0" presId="urn:microsoft.com/office/officeart/2005/8/layout/orgChart1"/>
    <dgm:cxn modelId="{1A34135F-D554-4DD4-8BF8-F7A72630B9A9}" type="presOf" srcId="{28B49423-C21B-475C-B0BB-0AFF22F227DE}" destId="{09136E43-BF60-446E-AD16-F4932BAD5DF3}" srcOrd="0" destOrd="0" presId="urn:microsoft.com/office/officeart/2005/8/layout/orgChart1"/>
    <dgm:cxn modelId="{16168E5F-79B9-4261-8337-14C484ED582E}" type="presOf" srcId="{F90D41BF-03AA-404E-B602-A7174669CC03}" destId="{23FBD970-76E0-4909-8DFC-2B30BA6F899F}" srcOrd="1" destOrd="0" presId="urn:microsoft.com/office/officeart/2005/8/layout/orgChart1"/>
    <dgm:cxn modelId="{4ECD7E61-0BBF-4E78-BBB2-FDE072E05225}" type="presOf" srcId="{D7EEA536-04BD-4D60-82C0-0E55FC5AB0A9}" destId="{4359F184-583A-490E-8794-604D2F8DC90D}" srcOrd="1" destOrd="0" presId="urn:microsoft.com/office/officeart/2005/8/layout/orgChart1"/>
    <dgm:cxn modelId="{4D086742-A647-4B84-A301-27F3F2CEB21E}" type="presOf" srcId="{F866DF11-EB99-4C10-97F0-97C886640696}" destId="{DAEE2B36-E7D3-449E-B16C-4D2B19A03518}" srcOrd="0" destOrd="0" presId="urn:microsoft.com/office/officeart/2005/8/layout/orgChart1"/>
    <dgm:cxn modelId="{749B1E69-2ECE-4B43-AC8C-46483BC8018E}" type="presOf" srcId="{93327688-4250-4BB2-B75E-5C99A61FAB84}" destId="{E2E63D52-B942-466D-A364-D3A84E68DCAD}" srcOrd="1" destOrd="0" presId="urn:microsoft.com/office/officeart/2005/8/layout/orgChart1"/>
    <dgm:cxn modelId="{D25F8069-ECEF-4CB4-B96A-8B8C34E765F5}" type="presOf" srcId="{E4092ACF-1F39-4ADC-B6B6-221FCAD57466}" destId="{26120CD5-FEA0-411B-854E-5273D6182EEF}" srcOrd="0" destOrd="0" presId="urn:microsoft.com/office/officeart/2005/8/layout/orgChart1"/>
    <dgm:cxn modelId="{F8621F6A-5526-4597-9F4A-23D0BA5885CE}" srcId="{D7EEA536-04BD-4D60-82C0-0E55FC5AB0A9}" destId="{93327688-4250-4BB2-B75E-5C99A61FAB84}" srcOrd="2" destOrd="0" parTransId="{884417EB-920A-4033-88F8-21935C966B27}" sibTransId="{2F4594D1-E051-4DC7-9D85-718FC6CEA084}"/>
    <dgm:cxn modelId="{8494914A-D37D-483C-B4F7-E0A61F053E03}" type="presOf" srcId="{E4092ACF-1F39-4ADC-B6B6-221FCAD57466}" destId="{4FFC4ABD-FD05-4F80-93D8-1CD89C22A1BE}" srcOrd="1" destOrd="0" presId="urn:microsoft.com/office/officeart/2005/8/layout/orgChart1"/>
    <dgm:cxn modelId="{48D7166B-C37F-4876-8FCA-270858079CA2}" type="presOf" srcId="{83240913-DC73-4560-82A5-B642786485A0}" destId="{D94CAEB9-6058-4254-B23C-93FD9A018126}" srcOrd="0" destOrd="0" presId="urn:microsoft.com/office/officeart/2005/8/layout/orgChart1"/>
    <dgm:cxn modelId="{F6E52C50-E8F6-4437-8B31-A216D8E91C16}" type="presOf" srcId="{4A79B0D4-B8B4-417A-A024-D462D0DAB390}" destId="{58A54712-5377-4348-8DD4-017750275B14}" srcOrd="0" destOrd="0" presId="urn:microsoft.com/office/officeart/2005/8/layout/orgChart1"/>
    <dgm:cxn modelId="{2CE40D71-3C61-4081-9A29-1805311FEB0F}" type="presOf" srcId="{F866DF11-EB99-4C10-97F0-97C886640696}" destId="{B722FA68-95D5-4A3F-AF59-F8CB15F00502}" srcOrd="1" destOrd="0" presId="urn:microsoft.com/office/officeart/2005/8/layout/orgChart1"/>
    <dgm:cxn modelId="{73B07459-2168-4B0C-98C8-1ADC8B939A40}" type="presOf" srcId="{83240913-DC73-4560-82A5-B642786485A0}" destId="{61AC111F-2D59-4B70-B6F6-6AE4DC1CAEA7}" srcOrd="1" destOrd="0" presId="urn:microsoft.com/office/officeart/2005/8/layout/orgChart1"/>
    <dgm:cxn modelId="{2B930F7F-C04B-45A9-A251-CA1DDB759994}" type="presOf" srcId="{CCC29BE4-A167-4420-85EA-D7512FC50740}" destId="{54F89A2F-2AE5-4B83-A8BB-CAB1A2457D85}" srcOrd="1" destOrd="0" presId="urn:microsoft.com/office/officeart/2005/8/layout/orgChart1"/>
    <dgm:cxn modelId="{5CD7B080-10D8-477D-ACDE-93A79D895DB0}" type="presOf" srcId="{EC2EDD39-73E9-48E0-ABED-82088C2587A7}" destId="{D68649A2-4920-45FB-9736-0211253B5FE6}" srcOrd="0" destOrd="0" presId="urn:microsoft.com/office/officeart/2005/8/layout/orgChart1"/>
    <dgm:cxn modelId="{08A31C85-5214-44D4-93EE-1D1301C3E881}" srcId="{93327688-4250-4BB2-B75E-5C99A61FAB84}" destId="{F866DF11-EB99-4C10-97F0-97C886640696}" srcOrd="1" destOrd="0" parTransId="{AD710921-7D47-44D3-892D-4BB95DDF1B38}" sibTransId="{98FE0FED-5D26-4689-8F0F-BEA9C1DB3BED}"/>
    <dgm:cxn modelId="{12801A86-BC11-4AD2-880B-D9D678F5E14D}" type="presOf" srcId="{B658B99F-C8AA-492F-8AF2-C32607486FCD}" destId="{4F4BCFFA-DA38-45DF-B27F-E110266D486E}" srcOrd="0" destOrd="0" presId="urn:microsoft.com/office/officeart/2005/8/layout/orgChart1"/>
    <dgm:cxn modelId="{4BEEAE91-3D5C-4CFB-97E6-26C58EC811D8}" srcId="{D7EEA536-04BD-4D60-82C0-0E55FC5AB0A9}" destId="{F90D41BF-03AA-404E-B602-A7174669CC03}" srcOrd="0" destOrd="0" parTransId="{71257E03-2FB2-490C-9796-993C40A19F61}" sibTransId="{453AF49C-54BE-4D5E-BDD9-9EEB3A7A8D98}"/>
    <dgm:cxn modelId="{D695BB91-BE9E-4FA7-B5F4-57619C12A715}" srcId="{FF29DCAB-BA10-44A3-83AF-664FD6D539F8}" destId="{443A67A6-08C5-4334-B0D0-AA96EDAED9D5}" srcOrd="0" destOrd="0" parTransId="{B60F51B3-AE2F-4BA7-98BF-6C8B13E57FB0}" sibTransId="{5F94FB3D-5F36-4992-8453-0E194074AB36}"/>
    <dgm:cxn modelId="{BDEEF791-8191-4211-9705-57E5458EF61E}" type="presOf" srcId="{FF29DCAB-BA10-44A3-83AF-664FD6D539F8}" destId="{EFAD33B8-AB4A-4192-BF69-585669806FB4}" srcOrd="0" destOrd="0" presId="urn:microsoft.com/office/officeart/2005/8/layout/orgChart1"/>
    <dgm:cxn modelId="{CFBEAC94-B47D-4CF9-B8E5-5B92737D3ECF}" srcId="{D7EEA536-04BD-4D60-82C0-0E55FC5AB0A9}" destId="{83240913-DC73-4560-82A5-B642786485A0}" srcOrd="3" destOrd="0" parTransId="{28B49423-C21B-475C-B0BB-0AFF22F227DE}" sibTransId="{964736EF-89CD-4D7E-A39E-6D26D48205D3}"/>
    <dgm:cxn modelId="{FCCF5595-959F-4B57-A8FF-A4301A93C1BB}" type="presOf" srcId="{F90D41BF-03AA-404E-B602-A7174669CC03}" destId="{40C7B292-197A-4E5A-B9C7-F1F393292778}" srcOrd="0" destOrd="0" presId="urn:microsoft.com/office/officeart/2005/8/layout/orgChart1"/>
    <dgm:cxn modelId="{0BA4C19A-9EE6-42DE-907F-9C4E08367075}" type="presOf" srcId="{884417EB-920A-4033-88F8-21935C966B27}" destId="{1C14309A-74E5-4F7D-9DB2-089E929B5C5D}" srcOrd="0" destOrd="0" presId="urn:microsoft.com/office/officeart/2005/8/layout/orgChart1"/>
    <dgm:cxn modelId="{DDD0429C-CBDC-4019-95A3-8519BB8A8D2A}" type="presOf" srcId="{F4A6A902-D4AA-474B-B284-E07D53845F81}" destId="{20122180-56CC-42A0-B662-14C5389D59AE}" srcOrd="0" destOrd="0" presId="urn:microsoft.com/office/officeart/2005/8/layout/orgChart1"/>
    <dgm:cxn modelId="{D14478B0-8E47-4D6E-B8D8-1416A52F13D8}" srcId="{D7EEA536-04BD-4D60-82C0-0E55FC5AB0A9}" destId="{F85E6CE1-BCC4-473B-BF17-5ACE53235686}" srcOrd="4" destOrd="0" parTransId="{6D4357B2-5159-4E09-9C23-356E964A102A}" sibTransId="{01751912-EB58-49AE-BED4-4E9EDF968B81}"/>
    <dgm:cxn modelId="{51A49FB3-1623-4AA1-9F4A-2102155F55EB}" type="presOf" srcId="{9160585A-08E9-4DB4-A1CD-F879E3DA50C0}" destId="{CCBF1430-7A1D-44BC-B1FF-CAE1C23F1F1E}" srcOrd="0" destOrd="0" presId="urn:microsoft.com/office/officeart/2005/8/layout/orgChart1"/>
    <dgm:cxn modelId="{4D5C77BD-1091-4CA2-B409-44963C62EAA8}" type="presOf" srcId="{AD710921-7D47-44D3-892D-4BB95DDF1B38}" destId="{92045E28-93C4-48A5-80A2-EFAAFF8BA92E}" srcOrd="0" destOrd="0" presId="urn:microsoft.com/office/officeart/2005/8/layout/orgChart1"/>
    <dgm:cxn modelId="{0BCB61C4-C149-4C52-903E-9CF42CAE1F8E}" type="presOf" srcId="{D7EEA536-04BD-4D60-82C0-0E55FC5AB0A9}" destId="{7D3AAED2-7E3E-40CE-8782-B649BE94CD19}" srcOrd="0" destOrd="0" presId="urn:microsoft.com/office/officeart/2005/8/layout/orgChart1"/>
    <dgm:cxn modelId="{9D9AB4CF-5DF4-4114-935C-64618156BF01}" type="presOf" srcId="{89878E25-B253-4375-A444-F61B4AF7991B}" destId="{4DEC8F68-91E9-4BD4-824F-E8EAF6214841}" srcOrd="0" destOrd="0" presId="urn:microsoft.com/office/officeart/2005/8/layout/orgChart1"/>
    <dgm:cxn modelId="{ADC94DD0-8D8E-4D17-A9A2-D415CEF27455}" type="presOf" srcId="{89878E25-B253-4375-A444-F61B4AF7991B}" destId="{7BD52DD9-BEA9-4BC2-B028-7AF3B250C48D}" srcOrd="1" destOrd="0" presId="urn:microsoft.com/office/officeart/2005/8/layout/orgChart1"/>
    <dgm:cxn modelId="{624E9AD2-78C6-4B8E-9292-4EA4D30D2448}" type="presOf" srcId="{B60F51B3-AE2F-4BA7-98BF-6C8B13E57FB0}" destId="{5C4368A2-106F-49A1-83DB-82890C6B553B}" srcOrd="0" destOrd="0" presId="urn:microsoft.com/office/officeart/2005/8/layout/orgChart1"/>
    <dgm:cxn modelId="{5CF4BBD2-2310-412D-A584-DE031965A15E}" srcId="{93327688-4250-4BB2-B75E-5C99A61FAB84}" destId="{CCC29BE4-A167-4420-85EA-D7512FC50740}" srcOrd="0" destOrd="0" parTransId="{9160585A-08E9-4DB4-A1CD-F879E3DA50C0}" sibTransId="{0AB84143-7776-4F54-9D39-906BA63C74A1}"/>
    <dgm:cxn modelId="{413DCCE1-A032-487E-9CA9-1AE5080237ED}" srcId="{D7EEA536-04BD-4D60-82C0-0E55FC5AB0A9}" destId="{E4092ACF-1F39-4ADC-B6B6-221FCAD57466}" srcOrd="5" destOrd="0" parTransId="{F4A6A902-D4AA-474B-B284-E07D53845F81}" sibTransId="{D876DEF0-95CB-445C-8D41-80AFA7135B40}"/>
    <dgm:cxn modelId="{96AA18E5-A1FE-4780-BFCD-38E4EA453E9A}" srcId="{FF29DCAB-BA10-44A3-83AF-664FD6D539F8}" destId="{89878E25-B253-4375-A444-F61B4AF7991B}" srcOrd="1" destOrd="0" parTransId="{B658B99F-C8AA-492F-8AF2-C32607486FCD}" sibTransId="{AE127CD0-D98A-4E86-B096-DAEB0FC1BBCE}"/>
    <dgm:cxn modelId="{602A03E7-3AE4-44B9-8183-0DE300B97330}" type="presOf" srcId="{6D4357B2-5159-4E09-9C23-356E964A102A}" destId="{DE22430D-E5EE-4127-89B8-917C20D25ADF}" srcOrd="0" destOrd="0" presId="urn:microsoft.com/office/officeart/2005/8/layout/orgChart1"/>
    <dgm:cxn modelId="{0B275BF1-55C9-4FDA-85E6-D038F37022B4}" type="presOf" srcId="{F85E6CE1-BCC4-473B-BF17-5ACE53235686}" destId="{6D89F328-9089-4A4C-96B2-CB32BFBFF1A6}" srcOrd="0" destOrd="0" presId="urn:microsoft.com/office/officeart/2005/8/layout/orgChart1"/>
    <dgm:cxn modelId="{51BB50F3-C6C3-4661-A4E7-C7A424DED7BB}" type="presOf" srcId="{93327688-4250-4BB2-B75E-5C99A61FAB84}" destId="{C8DC27FA-33F8-4831-B6A1-2738D52B84DC}" srcOrd="0" destOrd="0" presId="urn:microsoft.com/office/officeart/2005/8/layout/orgChart1"/>
    <dgm:cxn modelId="{089E11F6-D09F-4D45-92AE-BE9A0AB5DF69}" type="presOf" srcId="{71257E03-2FB2-490C-9796-993C40A19F61}" destId="{63E6177E-7EC8-4C9A-BEB1-47037E2C1EDC}" srcOrd="0" destOrd="0" presId="urn:microsoft.com/office/officeart/2005/8/layout/orgChart1"/>
    <dgm:cxn modelId="{55D3BDF9-BBD0-4717-9B89-8B93707774E1}" type="presOf" srcId="{F85E6CE1-BCC4-473B-BF17-5ACE53235686}" destId="{3546A4A0-5B4D-48F5-AAB6-65E644C0F360}" srcOrd="1" destOrd="0" presId="urn:microsoft.com/office/officeart/2005/8/layout/orgChart1"/>
    <dgm:cxn modelId="{52D50593-4AEB-4714-92A3-B6CF83350D63}" type="presParOf" srcId="{D68649A2-4920-45FB-9736-0211253B5FE6}" destId="{4501D7FC-16B4-4208-A423-19C911AFECFE}" srcOrd="0" destOrd="0" presId="urn:microsoft.com/office/officeart/2005/8/layout/orgChart1"/>
    <dgm:cxn modelId="{50D514A5-5104-46CE-AC2E-D4673D149DF0}" type="presParOf" srcId="{4501D7FC-16B4-4208-A423-19C911AFECFE}" destId="{AB1FA21D-A729-4681-ACC3-8487CA775BE3}" srcOrd="0" destOrd="0" presId="urn:microsoft.com/office/officeart/2005/8/layout/orgChart1"/>
    <dgm:cxn modelId="{B0897D57-485E-4858-A00B-A32ABDC6CF39}" type="presParOf" srcId="{AB1FA21D-A729-4681-ACC3-8487CA775BE3}" destId="{7D3AAED2-7E3E-40CE-8782-B649BE94CD19}" srcOrd="0" destOrd="0" presId="urn:microsoft.com/office/officeart/2005/8/layout/orgChart1"/>
    <dgm:cxn modelId="{2352084D-A431-4F9B-867E-BC7F11AE7625}" type="presParOf" srcId="{AB1FA21D-A729-4681-ACC3-8487CA775BE3}" destId="{4359F184-583A-490E-8794-604D2F8DC90D}" srcOrd="1" destOrd="0" presId="urn:microsoft.com/office/officeart/2005/8/layout/orgChart1"/>
    <dgm:cxn modelId="{1804767B-4C25-4BC6-96BD-43C6B80A8F3D}" type="presParOf" srcId="{4501D7FC-16B4-4208-A423-19C911AFECFE}" destId="{AAEBEE97-17F0-4928-B8F3-3B907B6C491D}" srcOrd="1" destOrd="0" presId="urn:microsoft.com/office/officeart/2005/8/layout/orgChart1"/>
    <dgm:cxn modelId="{DFA208F1-C8CB-41CC-BD03-3A5ADEDBC20D}" type="presParOf" srcId="{AAEBEE97-17F0-4928-B8F3-3B907B6C491D}" destId="{63E6177E-7EC8-4C9A-BEB1-47037E2C1EDC}" srcOrd="0" destOrd="0" presId="urn:microsoft.com/office/officeart/2005/8/layout/orgChart1"/>
    <dgm:cxn modelId="{51AE35D6-2918-4628-A13F-07B2C0F102F7}" type="presParOf" srcId="{AAEBEE97-17F0-4928-B8F3-3B907B6C491D}" destId="{AE7B569A-E716-4AEF-8878-57033EED3897}" srcOrd="1" destOrd="0" presId="urn:microsoft.com/office/officeart/2005/8/layout/orgChart1"/>
    <dgm:cxn modelId="{82871FD0-7591-4280-A804-BDAB14E7958D}" type="presParOf" srcId="{AE7B569A-E716-4AEF-8878-57033EED3897}" destId="{A77155A4-5908-4E9E-9E77-1A38D51452BB}" srcOrd="0" destOrd="0" presId="urn:microsoft.com/office/officeart/2005/8/layout/orgChart1"/>
    <dgm:cxn modelId="{C14EDC79-1258-463E-8F85-A327F9A30FB7}" type="presParOf" srcId="{A77155A4-5908-4E9E-9E77-1A38D51452BB}" destId="{40C7B292-197A-4E5A-B9C7-F1F393292778}" srcOrd="0" destOrd="0" presId="urn:microsoft.com/office/officeart/2005/8/layout/orgChart1"/>
    <dgm:cxn modelId="{048CF16C-FB76-4B55-BCD9-CCE3C758746D}" type="presParOf" srcId="{A77155A4-5908-4E9E-9E77-1A38D51452BB}" destId="{23FBD970-76E0-4909-8DFC-2B30BA6F899F}" srcOrd="1" destOrd="0" presId="urn:microsoft.com/office/officeart/2005/8/layout/orgChart1"/>
    <dgm:cxn modelId="{7328C521-13BA-4505-8F21-8960244058EA}" type="presParOf" srcId="{AE7B569A-E716-4AEF-8878-57033EED3897}" destId="{2FC39F41-D2A5-40D3-9A63-718AF1353254}" srcOrd="1" destOrd="0" presId="urn:microsoft.com/office/officeart/2005/8/layout/orgChart1"/>
    <dgm:cxn modelId="{4B0FAD9B-40B9-4926-AEC0-07B15C990B60}" type="presParOf" srcId="{AE7B569A-E716-4AEF-8878-57033EED3897}" destId="{F1E9B955-32BB-440D-B723-7441AE7B56AB}" srcOrd="2" destOrd="0" presId="urn:microsoft.com/office/officeart/2005/8/layout/orgChart1"/>
    <dgm:cxn modelId="{25D5F6EF-5F40-4DED-AE66-544C86586CDC}" type="presParOf" srcId="{AAEBEE97-17F0-4928-B8F3-3B907B6C491D}" destId="{58A54712-5377-4348-8DD4-017750275B14}" srcOrd="2" destOrd="0" presId="urn:microsoft.com/office/officeart/2005/8/layout/orgChart1"/>
    <dgm:cxn modelId="{2B7EF578-BEC0-406D-B4BC-2C83577E8336}" type="presParOf" srcId="{AAEBEE97-17F0-4928-B8F3-3B907B6C491D}" destId="{C64A7D6C-0EC6-46BD-B832-F2035F3B534B}" srcOrd="3" destOrd="0" presId="urn:microsoft.com/office/officeart/2005/8/layout/orgChart1"/>
    <dgm:cxn modelId="{DD3CE1D7-4F3A-4941-BFB6-C37A91B1554F}" type="presParOf" srcId="{C64A7D6C-0EC6-46BD-B832-F2035F3B534B}" destId="{028F9564-4D3D-4AE3-9429-DA3069D9E690}" srcOrd="0" destOrd="0" presId="urn:microsoft.com/office/officeart/2005/8/layout/orgChart1"/>
    <dgm:cxn modelId="{B18B9F94-378C-4C7C-9C78-43D81D817938}" type="presParOf" srcId="{028F9564-4D3D-4AE3-9429-DA3069D9E690}" destId="{EFAD33B8-AB4A-4192-BF69-585669806FB4}" srcOrd="0" destOrd="0" presId="urn:microsoft.com/office/officeart/2005/8/layout/orgChart1"/>
    <dgm:cxn modelId="{65D6176F-4CBC-4884-B653-AAD719ECBD4C}" type="presParOf" srcId="{028F9564-4D3D-4AE3-9429-DA3069D9E690}" destId="{A4C91F57-5C41-4FF8-9B8B-2EF84D39A2DB}" srcOrd="1" destOrd="0" presId="urn:microsoft.com/office/officeart/2005/8/layout/orgChart1"/>
    <dgm:cxn modelId="{819BAE3E-4316-4B60-8B24-8C8417610BC3}" type="presParOf" srcId="{C64A7D6C-0EC6-46BD-B832-F2035F3B534B}" destId="{DC5665CB-0125-4E9F-9F89-8D5D66015AA0}" srcOrd="1" destOrd="0" presId="urn:microsoft.com/office/officeart/2005/8/layout/orgChart1"/>
    <dgm:cxn modelId="{1C1C858F-8D06-485B-A874-FE23D539AA84}" type="presParOf" srcId="{DC5665CB-0125-4E9F-9F89-8D5D66015AA0}" destId="{5C4368A2-106F-49A1-83DB-82890C6B553B}" srcOrd="0" destOrd="0" presId="urn:microsoft.com/office/officeart/2005/8/layout/orgChart1"/>
    <dgm:cxn modelId="{C3C74AE7-DB98-420F-9535-A45D1441A3A9}" type="presParOf" srcId="{DC5665CB-0125-4E9F-9F89-8D5D66015AA0}" destId="{5A56E570-52B1-410C-A86E-AD9D6136BBBF}" srcOrd="1" destOrd="0" presId="urn:microsoft.com/office/officeart/2005/8/layout/orgChart1"/>
    <dgm:cxn modelId="{90574CB9-EB2F-4CDD-9E04-807E725F91E4}" type="presParOf" srcId="{5A56E570-52B1-410C-A86E-AD9D6136BBBF}" destId="{BD28C297-72F8-444F-8D7B-586584C63E32}" srcOrd="0" destOrd="0" presId="urn:microsoft.com/office/officeart/2005/8/layout/orgChart1"/>
    <dgm:cxn modelId="{38C5213C-268B-447E-8923-CA769C278023}" type="presParOf" srcId="{BD28C297-72F8-444F-8D7B-586584C63E32}" destId="{28F220D1-3C11-4A54-8915-D7E57D5E074B}" srcOrd="0" destOrd="0" presId="urn:microsoft.com/office/officeart/2005/8/layout/orgChart1"/>
    <dgm:cxn modelId="{345F0A74-58E0-48B7-9EDB-BA1C6C922F50}" type="presParOf" srcId="{BD28C297-72F8-444F-8D7B-586584C63E32}" destId="{5E4096FF-0516-497A-BDAE-6C36729409DA}" srcOrd="1" destOrd="0" presId="urn:microsoft.com/office/officeart/2005/8/layout/orgChart1"/>
    <dgm:cxn modelId="{3B690E0A-0A18-4853-87D4-78D929141564}" type="presParOf" srcId="{5A56E570-52B1-410C-A86E-AD9D6136BBBF}" destId="{0E5C4C78-AF54-4001-B1C7-C46C3B19CE31}" srcOrd="1" destOrd="0" presId="urn:microsoft.com/office/officeart/2005/8/layout/orgChart1"/>
    <dgm:cxn modelId="{AF9F61DF-9EB1-43CD-A5B9-8A2191BC48E2}" type="presParOf" srcId="{5A56E570-52B1-410C-A86E-AD9D6136BBBF}" destId="{2901D7DF-5F66-4153-A95F-5BA7A9666B8F}" srcOrd="2" destOrd="0" presId="urn:microsoft.com/office/officeart/2005/8/layout/orgChart1"/>
    <dgm:cxn modelId="{611AA919-38E8-474C-AB3B-AD92557515C2}" type="presParOf" srcId="{DC5665CB-0125-4E9F-9F89-8D5D66015AA0}" destId="{4F4BCFFA-DA38-45DF-B27F-E110266D486E}" srcOrd="2" destOrd="0" presId="urn:microsoft.com/office/officeart/2005/8/layout/orgChart1"/>
    <dgm:cxn modelId="{2F8FC4FC-8429-497E-B0A6-E62D58EBFB6C}" type="presParOf" srcId="{DC5665CB-0125-4E9F-9F89-8D5D66015AA0}" destId="{CF7B7E3F-183F-4626-95F6-7ABF74618040}" srcOrd="3" destOrd="0" presId="urn:microsoft.com/office/officeart/2005/8/layout/orgChart1"/>
    <dgm:cxn modelId="{E6A9158A-ECCC-41A6-B0CB-98DBDDA0602C}" type="presParOf" srcId="{CF7B7E3F-183F-4626-95F6-7ABF74618040}" destId="{55FD8EFC-D898-4CC7-9AB0-C9A7355C1862}" srcOrd="0" destOrd="0" presId="urn:microsoft.com/office/officeart/2005/8/layout/orgChart1"/>
    <dgm:cxn modelId="{8F563629-FB44-40F6-8F9F-89203229DAE5}" type="presParOf" srcId="{55FD8EFC-D898-4CC7-9AB0-C9A7355C1862}" destId="{4DEC8F68-91E9-4BD4-824F-E8EAF6214841}" srcOrd="0" destOrd="0" presId="urn:microsoft.com/office/officeart/2005/8/layout/orgChart1"/>
    <dgm:cxn modelId="{F4CCD205-25DD-42D6-9071-67DB4564CA81}" type="presParOf" srcId="{55FD8EFC-D898-4CC7-9AB0-C9A7355C1862}" destId="{7BD52DD9-BEA9-4BC2-B028-7AF3B250C48D}" srcOrd="1" destOrd="0" presId="urn:microsoft.com/office/officeart/2005/8/layout/orgChart1"/>
    <dgm:cxn modelId="{6B7007EC-931B-4386-9AEC-6CA1B5B5F3E5}" type="presParOf" srcId="{CF7B7E3F-183F-4626-95F6-7ABF74618040}" destId="{374EE457-7E4F-4136-AF82-EEA4BC5232AA}" srcOrd="1" destOrd="0" presId="urn:microsoft.com/office/officeart/2005/8/layout/orgChart1"/>
    <dgm:cxn modelId="{D2021F1B-1A76-4619-8A41-4969028A061C}" type="presParOf" srcId="{CF7B7E3F-183F-4626-95F6-7ABF74618040}" destId="{E87A21DB-BEBE-460A-A1D0-2D29C6F27372}" srcOrd="2" destOrd="0" presId="urn:microsoft.com/office/officeart/2005/8/layout/orgChart1"/>
    <dgm:cxn modelId="{D789737D-7A0F-4F80-AF7B-FCDDBC7DDD9A}" type="presParOf" srcId="{C64A7D6C-0EC6-46BD-B832-F2035F3B534B}" destId="{AB267475-3F7B-4D22-9283-F3BEED8C1D93}" srcOrd="2" destOrd="0" presId="urn:microsoft.com/office/officeart/2005/8/layout/orgChart1"/>
    <dgm:cxn modelId="{DB6706E2-7039-495C-9C9C-A762815F335F}" type="presParOf" srcId="{AAEBEE97-17F0-4928-B8F3-3B907B6C491D}" destId="{1C14309A-74E5-4F7D-9DB2-089E929B5C5D}" srcOrd="4" destOrd="0" presId="urn:microsoft.com/office/officeart/2005/8/layout/orgChart1"/>
    <dgm:cxn modelId="{F8119DA0-866E-4CD8-8E98-A984457E63E6}" type="presParOf" srcId="{AAEBEE97-17F0-4928-B8F3-3B907B6C491D}" destId="{C34C5055-0946-4E4F-A3C7-55A63325A197}" srcOrd="5" destOrd="0" presId="urn:microsoft.com/office/officeart/2005/8/layout/orgChart1"/>
    <dgm:cxn modelId="{F03A756B-8A6D-421D-8250-3C2A46E1CFEE}" type="presParOf" srcId="{C34C5055-0946-4E4F-A3C7-55A63325A197}" destId="{3B135BE7-44F0-462E-858D-341BF705CFAC}" srcOrd="0" destOrd="0" presId="urn:microsoft.com/office/officeart/2005/8/layout/orgChart1"/>
    <dgm:cxn modelId="{A1B3B1FE-3488-4E69-8A57-088722925939}" type="presParOf" srcId="{3B135BE7-44F0-462E-858D-341BF705CFAC}" destId="{C8DC27FA-33F8-4831-B6A1-2738D52B84DC}" srcOrd="0" destOrd="0" presId="urn:microsoft.com/office/officeart/2005/8/layout/orgChart1"/>
    <dgm:cxn modelId="{148D3276-072B-417C-A0C6-D56C132013CB}" type="presParOf" srcId="{3B135BE7-44F0-462E-858D-341BF705CFAC}" destId="{E2E63D52-B942-466D-A364-D3A84E68DCAD}" srcOrd="1" destOrd="0" presId="urn:microsoft.com/office/officeart/2005/8/layout/orgChart1"/>
    <dgm:cxn modelId="{223DA45A-6FD9-49D7-99AE-267A54754DC0}" type="presParOf" srcId="{C34C5055-0946-4E4F-A3C7-55A63325A197}" destId="{8347F283-EE54-43BF-BF3F-D9BBB3599E9E}" srcOrd="1" destOrd="0" presId="urn:microsoft.com/office/officeart/2005/8/layout/orgChart1"/>
    <dgm:cxn modelId="{AF96A784-F549-4B4B-8FB1-A439100A4814}" type="presParOf" srcId="{8347F283-EE54-43BF-BF3F-D9BBB3599E9E}" destId="{CCBF1430-7A1D-44BC-B1FF-CAE1C23F1F1E}" srcOrd="0" destOrd="0" presId="urn:microsoft.com/office/officeart/2005/8/layout/orgChart1"/>
    <dgm:cxn modelId="{575C4490-6889-4D18-A847-3D6FD15C971F}" type="presParOf" srcId="{8347F283-EE54-43BF-BF3F-D9BBB3599E9E}" destId="{C8F198DE-5CC6-4468-AB41-F70EC758F5CF}" srcOrd="1" destOrd="0" presId="urn:microsoft.com/office/officeart/2005/8/layout/orgChart1"/>
    <dgm:cxn modelId="{DBE2F506-D7C2-43E5-AB93-E534F932F7B0}" type="presParOf" srcId="{C8F198DE-5CC6-4468-AB41-F70EC758F5CF}" destId="{BD238270-EEC0-46CA-83C8-58F8FA294D45}" srcOrd="0" destOrd="0" presId="urn:microsoft.com/office/officeart/2005/8/layout/orgChart1"/>
    <dgm:cxn modelId="{068C03C2-6419-495F-A2DF-20B3BC8680A4}" type="presParOf" srcId="{BD238270-EEC0-46CA-83C8-58F8FA294D45}" destId="{93CE64EF-731D-41DC-8606-5E905D49ED28}" srcOrd="0" destOrd="0" presId="urn:microsoft.com/office/officeart/2005/8/layout/orgChart1"/>
    <dgm:cxn modelId="{6C008531-7E34-4DF4-94ED-0BD0B85E9FFC}" type="presParOf" srcId="{BD238270-EEC0-46CA-83C8-58F8FA294D45}" destId="{54F89A2F-2AE5-4B83-A8BB-CAB1A2457D85}" srcOrd="1" destOrd="0" presId="urn:microsoft.com/office/officeart/2005/8/layout/orgChart1"/>
    <dgm:cxn modelId="{583557C4-9E87-4078-82FC-9FA624A2B473}" type="presParOf" srcId="{C8F198DE-5CC6-4468-AB41-F70EC758F5CF}" destId="{354CCA4A-B2C7-42BA-BC53-67FF3BB994F4}" srcOrd="1" destOrd="0" presId="urn:microsoft.com/office/officeart/2005/8/layout/orgChart1"/>
    <dgm:cxn modelId="{593DCC35-827E-4136-A3BD-4D506CF6E472}" type="presParOf" srcId="{C8F198DE-5CC6-4468-AB41-F70EC758F5CF}" destId="{024C0CFB-C72A-46D0-BCF7-254FA4CC2597}" srcOrd="2" destOrd="0" presId="urn:microsoft.com/office/officeart/2005/8/layout/orgChart1"/>
    <dgm:cxn modelId="{5D8DC907-CC3B-487A-AA9D-7EA600388DB0}" type="presParOf" srcId="{8347F283-EE54-43BF-BF3F-D9BBB3599E9E}" destId="{92045E28-93C4-48A5-80A2-EFAAFF8BA92E}" srcOrd="2" destOrd="0" presId="urn:microsoft.com/office/officeart/2005/8/layout/orgChart1"/>
    <dgm:cxn modelId="{F28DC2C7-1257-4381-A9D2-290918AF3C0A}" type="presParOf" srcId="{8347F283-EE54-43BF-BF3F-D9BBB3599E9E}" destId="{4B969C25-FBE7-4368-9A43-A68C535FBCFC}" srcOrd="3" destOrd="0" presId="urn:microsoft.com/office/officeart/2005/8/layout/orgChart1"/>
    <dgm:cxn modelId="{4F25F724-25FF-463E-B4E1-6F3B8EE28FE6}" type="presParOf" srcId="{4B969C25-FBE7-4368-9A43-A68C535FBCFC}" destId="{367C59B3-7B0B-4A1B-90F5-19982EC5D7CB}" srcOrd="0" destOrd="0" presId="urn:microsoft.com/office/officeart/2005/8/layout/orgChart1"/>
    <dgm:cxn modelId="{B2181C7C-2701-4F50-B62E-65F152890F8A}" type="presParOf" srcId="{367C59B3-7B0B-4A1B-90F5-19982EC5D7CB}" destId="{DAEE2B36-E7D3-449E-B16C-4D2B19A03518}" srcOrd="0" destOrd="0" presId="urn:microsoft.com/office/officeart/2005/8/layout/orgChart1"/>
    <dgm:cxn modelId="{785B462A-E4FC-4BC0-8317-E08362750AAA}" type="presParOf" srcId="{367C59B3-7B0B-4A1B-90F5-19982EC5D7CB}" destId="{B722FA68-95D5-4A3F-AF59-F8CB15F00502}" srcOrd="1" destOrd="0" presId="urn:microsoft.com/office/officeart/2005/8/layout/orgChart1"/>
    <dgm:cxn modelId="{F0903769-9606-4E3D-B709-9A148C724400}" type="presParOf" srcId="{4B969C25-FBE7-4368-9A43-A68C535FBCFC}" destId="{0CDD4B15-ECFA-4A95-AFF2-C26936743304}" srcOrd="1" destOrd="0" presId="urn:microsoft.com/office/officeart/2005/8/layout/orgChart1"/>
    <dgm:cxn modelId="{C247C75B-6CA9-4A5A-923D-27AE0EDCECEA}" type="presParOf" srcId="{4B969C25-FBE7-4368-9A43-A68C535FBCFC}" destId="{D1C09082-6F5E-46D0-BCCC-6692E7EE02BE}" srcOrd="2" destOrd="0" presId="urn:microsoft.com/office/officeart/2005/8/layout/orgChart1"/>
    <dgm:cxn modelId="{D59E90AC-75BA-4279-AE2C-ECAC3C51A137}" type="presParOf" srcId="{C34C5055-0946-4E4F-A3C7-55A63325A197}" destId="{72CFE7BE-A0DD-40C3-B019-4921B07D7B8F}" srcOrd="2" destOrd="0" presId="urn:microsoft.com/office/officeart/2005/8/layout/orgChart1"/>
    <dgm:cxn modelId="{800EDFE0-3182-4742-A350-394D4C338931}" type="presParOf" srcId="{AAEBEE97-17F0-4928-B8F3-3B907B6C491D}" destId="{09136E43-BF60-446E-AD16-F4932BAD5DF3}" srcOrd="6" destOrd="0" presId="urn:microsoft.com/office/officeart/2005/8/layout/orgChart1"/>
    <dgm:cxn modelId="{C9C9C544-338B-4D16-8077-399D264843E0}" type="presParOf" srcId="{AAEBEE97-17F0-4928-B8F3-3B907B6C491D}" destId="{534422C2-174A-43D6-8830-3EA905E2A756}" srcOrd="7" destOrd="0" presId="urn:microsoft.com/office/officeart/2005/8/layout/orgChart1"/>
    <dgm:cxn modelId="{0032F6E3-CA11-48E7-87BE-6E6277123643}" type="presParOf" srcId="{534422C2-174A-43D6-8830-3EA905E2A756}" destId="{20266E49-58E6-444E-862C-F3AEE8365D67}" srcOrd="0" destOrd="0" presId="urn:microsoft.com/office/officeart/2005/8/layout/orgChart1"/>
    <dgm:cxn modelId="{2AD5C13C-C1C1-447C-A4DD-C6B96EA3C596}" type="presParOf" srcId="{20266E49-58E6-444E-862C-F3AEE8365D67}" destId="{D94CAEB9-6058-4254-B23C-93FD9A018126}" srcOrd="0" destOrd="0" presId="urn:microsoft.com/office/officeart/2005/8/layout/orgChart1"/>
    <dgm:cxn modelId="{DB339247-6609-45EB-BFAF-8B2EDDAAE44D}" type="presParOf" srcId="{20266E49-58E6-444E-862C-F3AEE8365D67}" destId="{61AC111F-2D59-4B70-B6F6-6AE4DC1CAEA7}" srcOrd="1" destOrd="0" presId="urn:microsoft.com/office/officeart/2005/8/layout/orgChart1"/>
    <dgm:cxn modelId="{6C04ADDF-FCBA-4CE3-B338-E88AC70EC82C}" type="presParOf" srcId="{534422C2-174A-43D6-8830-3EA905E2A756}" destId="{38B89095-8B9E-4E95-AF61-53C61DF9EC43}" srcOrd="1" destOrd="0" presId="urn:microsoft.com/office/officeart/2005/8/layout/orgChart1"/>
    <dgm:cxn modelId="{B5A347E5-1BF3-41BC-B72A-FCA2E001FB0B}" type="presParOf" srcId="{534422C2-174A-43D6-8830-3EA905E2A756}" destId="{76BB53FA-4E27-46AB-A30E-0D9BF5A9EA68}" srcOrd="2" destOrd="0" presId="urn:microsoft.com/office/officeart/2005/8/layout/orgChart1"/>
    <dgm:cxn modelId="{DF963075-53A0-4190-8CA9-0BF173155A54}" type="presParOf" srcId="{AAEBEE97-17F0-4928-B8F3-3B907B6C491D}" destId="{DE22430D-E5EE-4127-89B8-917C20D25ADF}" srcOrd="8" destOrd="0" presId="urn:microsoft.com/office/officeart/2005/8/layout/orgChart1"/>
    <dgm:cxn modelId="{A03C2A45-9411-4B40-8CE2-BC986AC49EA2}" type="presParOf" srcId="{AAEBEE97-17F0-4928-B8F3-3B907B6C491D}" destId="{FDB57D1E-A79F-4270-8DA8-444AFE99C196}" srcOrd="9" destOrd="0" presId="urn:microsoft.com/office/officeart/2005/8/layout/orgChart1"/>
    <dgm:cxn modelId="{3029555B-9E2C-431B-ADFB-56B7E58950D5}" type="presParOf" srcId="{FDB57D1E-A79F-4270-8DA8-444AFE99C196}" destId="{7F90F459-DE45-4D02-ABA5-E4372D145FAF}" srcOrd="0" destOrd="0" presId="urn:microsoft.com/office/officeart/2005/8/layout/orgChart1"/>
    <dgm:cxn modelId="{68D0148B-12D3-4115-97EA-033101B93E03}" type="presParOf" srcId="{7F90F459-DE45-4D02-ABA5-E4372D145FAF}" destId="{6D89F328-9089-4A4C-96B2-CB32BFBFF1A6}" srcOrd="0" destOrd="0" presId="urn:microsoft.com/office/officeart/2005/8/layout/orgChart1"/>
    <dgm:cxn modelId="{0DBE8FB9-BD2E-4E5C-B786-DC14D5CDA62E}" type="presParOf" srcId="{7F90F459-DE45-4D02-ABA5-E4372D145FAF}" destId="{3546A4A0-5B4D-48F5-AAB6-65E644C0F360}" srcOrd="1" destOrd="0" presId="urn:microsoft.com/office/officeart/2005/8/layout/orgChart1"/>
    <dgm:cxn modelId="{56BE7AAE-06B6-4982-8426-40AC3E881493}" type="presParOf" srcId="{FDB57D1E-A79F-4270-8DA8-444AFE99C196}" destId="{B526F6C3-FC32-4D54-95C2-1F6064B5C1F8}" srcOrd="1" destOrd="0" presId="urn:microsoft.com/office/officeart/2005/8/layout/orgChart1"/>
    <dgm:cxn modelId="{754C8E0E-DF42-4566-9410-4D3A04F8AE0B}" type="presParOf" srcId="{FDB57D1E-A79F-4270-8DA8-444AFE99C196}" destId="{C785F002-7351-4D65-9AA5-2875F9325143}" srcOrd="2" destOrd="0" presId="urn:microsoft.com/office/officeart/2005/8/layout/orgChart1"/>
    <dgm:cxn modelId="{87663394-0526-4235-B227-1643F7338E0D}" type="presParOf" srcId="{AAEBEE97-17F0-4928-B8F3-3B907B6C491D}" destId="{20122180-56CC-42A0-B662-14C5389D59AE}" srcOrd="10" destOrd="0" presId="urn:microsoft.com/office/officeart/2005/8/layout/orgChart1"/>
    <dgm:cxn modelId="{6EE8B138-FBD5-4A16-9DAC-26256921CD02}" type="presParOf" srcId="{AAEBEE97-17F0-4928-B8F3-3B907B6C491D}" destId="{2EF90BD5-9FA8-4244-A47C-4A8D47A91FC1}" srcOrd="11" destOrd="0" presId="urn:microsoft.com/office/officeart/2005/8/layout/orgChart1"/>
    <dgm:cxn modelId="{17B9178D-37BD-47E6-9090-23C5289BCF16}" type="presParOf" srcId="{2EF90BD5-9FA8-4244-A47C-4A8D47A91FC1}" destId="{4DC9D15D-67F6-4470-83AF-567AF728F2A9}" srcOrd="0" destOrd="0" presId="urn:microsoft.com/office/officeart/2005/8/layout/orgChart1"/>
    <dgm:cxn modelId="{3A383B9A-4D2F-4C65-99A8-BA0A5E718553}" type="presParOf" srcId="{4DC9D15D-67F6-4470-83AF-567AF728F2A9}" destId="{26120CD5-FEA0-411B-854E-5273D6182EEF}" srcOrd="0" destOrd="0" presId="urn:microsoft.com/office/officeart/2005/8/layout/orgChart1"/>
    <dgm:cxn modelId="{F54F3C10-8A8F-4067-8375-54D5315F1661}" type="presParOf" srcId="{4DC9D15D-67F6-4470-83AF-567AF728F2A9}" destId="{4FFC4ABD-FD05-4F80-93D8-1CD89C22A1BE}" srcOrd="1" destOrd="0" presId="urn:microsoft.com/office/officeart/2005/8/layout/orgChart1"/>
    <dgm:cxn modelId="{0C8C9A91-B224-47DC-9A77-4A86CA47B014}" type="presParOf" srcId="{2EF90BD5-9FA8-4244-A47C-4A8D47A91FC1}" destId="{CB7C1A44-692A-4577-8EBB-990558AA329F}" srcOrd="1" destOrd="0" presId="urn:microsoft.com/office/officeart/2005/8/layout/orgChart1"/>
    <dgm:cxn modelId="{475479EE-EB6B-4B67-98CE-67336B72A083}" type="presParOf" srcId="{2EF90BD5-9FA8-4244-A47C-4A8D47A91FC1}" destId="{99F28B67-1846-4462-B4DB-A34C66CC5577}" srcOrd="2" destOrd="0" presId="urn:microsoft.com/office/officeart/2005/8/layout/orgChart1"/>
    <dgm:cxn modelId="{807ED4F3-2993-4686-948F-8333D5979042}" type="presParOf" srcId="{4501D7FC-16B4-4208-A423-19C911AFECFE}" destId="{FA366AF9-201E-407B-BB2E-95DAAAFFF1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22180-56CC-42A0-B662-14C5389D59AE}">
      <dsp:nvSpPr>
        <dsp:cNvPr id="0" name=""/>
        <dsp:cNvSpPr/>
      </dsp:nvSpPr>
      <dsp:spPr>
        <a:xfrm>
          <a:off x="4064000" y="1973492"/>
          <a:ext cx="3485337" cy="24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78"/>
              </a:lnTo>
              <a:lnTo>
                <a:pt x="3485337" y="120978"/>
              </a:lnTo>
              <a:lnTo>
                <a:pt x="3485337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22430D-E5EE-4127-89B8-917C20D25ADF}">
      <dsp:nvSpPr>
        <dsp:cNvPr id="0" name=""/>
        <dsp:cNvSpPr/>
      </dsp:nvSpPr>
      <dsp:spPr>
        <a:xfrm>
          <a:off x="4064000" y="1973492"/>
          <a:ext cx="2091202" cy="24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78"/>
              </a:lnTo>
              <a:lnTo>
                <a:pt x="2091202" y="120978"/>
              </a:lnTo>
              <a:lnTo>
                <a:pt x="2091202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36E43-BF60-446E-AD16-F4932BAD5DF3}">
      <dsp:nvSpPr>
        <dsp:cNvPr id="0" name=""/>
        <dsp:cNvSpPr/>
      </dsp:nvSpPr>
      <dsp:spPr>
        <a:xfrm>
          <a:off x="4064000" y="1973492"/>
          <a:ext cx="697067" cy="24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78"/>
              </a:lnTo>
              <a:lnTo>
                <a:pt x="697067" y="120978"/>
              </a:lnTo>
              <a:lnTo>
                <a:pt x="697067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45E28-93C4-48A5-80A2-EFAAFF8BA92E}">
      <dsp:nvSpPr>
        <dsp:cNvPr id="0" name=""/>
        <dsp:cNvSpPr/>
      </dsp:nvSpPr>
      <dsp:spPr>
        <a:xfrm>
          <a:off x="2906061" y="2791538"/>
          <a:ext cx="172826" cy="1348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047"/>
              </a:lnTo>
              <a:lnTo>
                <a:pt x="172826" y="134804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F1430-7A1D-44BC-B1FF-CAE1C23F1F1E}">
      <dsp:nvSpPr>
        <dsp:cNvPr id="0" name=""/>
        <dsp:cNvSpPr/>
      </dsp:nvSpPr>
      <dsp:spPr>
        <a:xfrm>
          <a:off x="2906061" y="2791538"/>
          <a:ext cx="172826" cy="530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0001"/>
              </a:lnTo>
              <a:lnTo>
                <a:pt x="172826" y="53000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4309A-74E5-4F7D-9DB2-089E929B5C5D}">
      <dsp:nvSpPr>
        <dsp:cNvPr id="0" name=""/>
        <dsp:cNvSpPr/>
      </dsp:nvSpPr>
      <dsp:spPr>
        <a:xfrm>
          <a:off x="3366932" y="1973492"/>
          <a:ext cx="697067" cy="241957"/>
        </a:xfrm>
        <a:custGeom>
          <a:avLst/>
          <a:gdLst/>
          <a:ahLst/>
          <a:cxnLst/>
          <a:rect l="0" t="0" r="0" b="0"/>
          <a:pathLst>
            <a:path>
              <a:moveTo>
                <a:pt x="697067" y="0"/>
              </a:moveTo>
              <a:lnTo>
                <a:pt x="697067" y="120978"/>
              </a:lnTo>
              <a:lnTo>
                <a:pt x="0" y="120978"/>
              </a:lnTo>
              <a:lnTo>
                <a:pt x="0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BCFFA-DA38-45DF-B27F-E110266D486E}">
      <dsp:nvSpPr>
        <dsp:cNvPr id="0" name=""/>
        <dsp:cNvSpPr/>
      </dsp:nvSpPr>
      <dsp:spPr>
        <a:xfrm>
          <a:off x="1511926" y="2791538"/>
          <a:ext cx="172826" cy="1348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047"/>
              </a:lnTo>
              <a:lnTo>
                <a:pt x="172826" y="134804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368A2-106F-49A1-83DB-82890C6B553B}">
      <dsp:nvSpPr>
        <dsp:cNvPr id="0" name=""/>
        <dsp:cNvSpPr/>
      </dsp:nvSpPr>
      <dsp:spPr>
        <a:xfrm>
          <a:off x="1511926" y="2791538"/>
          <a:ext cx="172826" cy="530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0001"/>
              </a:lnTo>
              <a:lnTo>
                <a:pt x="172826" y="53000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54712-5377-4348-8DD4-017750275B14}">
      <dsp:nvSpPr>
        <dsp:cNvPr id="0" name=""/>
        <dsp:cNvSpPr/>
      </dsp:nvSpPr>
      <dsp:spPr>
        <a:xfrm>
          <a:off x="1972797" y="1973492"/>
          <a:ext cx="2091202" cy="241957"/>
        </a:xfrm>
        <a:custGeom>
          <a:avLst/>
          <a:gdLst/>
          <a:ahLst/>
          <a:cxnLst/>
          <a:rect l="0" t="0" r="0" b="0"/>
          <a:pathLst>
            <a:path>
              <a:moveTo>
                <a:pt x="2091202" y="0"/>
              </a:moveTo>
              <a:lnTo>
                <a:pt x="2091202" y="120978"/>
              </a:lnTo>
              <a:lnTo>
                <a:pt x="0" y="120978"/>
              </a:lnTo>
              <a:lnTo>
                <a:pt x="0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6177E-7EC8-4C9A-BEB1-47037E2C1EDC}">
      <dsp:nvSpPr>
        <dsp:cNvPr id="0" name=""/>
        <dsp:cNvSpPr/>
      </dsp:nvSpPr>
      <dsp:spPr>
        <a:xfrm>
          <a:off x="578662" y="1973492"/>
          <a:ext cx="3485337" cy="241957"/>
        </a:xfrm>
        <a:custGeom>
          <a:avLst/>
          <a:gdLst/>
          <a:ahLst/>
          <a:cxnLst/>
          <a:rect l="0" t="0" r="0" b="0"/>
          <a:pathLst>
            <a:path>
              <a:moveTo>
                <a:pt x="3485337" y="0"/>
              </a:moveTo>
              <a:lnTo>
                <a:pt x="3485337" y="120978"/>
              </a:lnTo>
              <a:lnTo>
                <a:pt x="0" y="120978"/>
              </a:lnTo>
              <a:lnTo>
                <a:pt x="0" y="2419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AAED2-7E3E-40CE-8782-B649BE94CD19}">
      <dsp:nvSpPr>
        <dsp:cNvPr id="0" name=""/>
        <dsp:cNvSpPr/>
      </dsp:nvSpPr>
      <dsp:spPr>
        <a:xfrm>
          <a:off x="3487911" y="991036"/>
          <a:ext cx="1152177" cy="9824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Jemma Kerby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Nursery Manager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SENIOR DSL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00" kern="1200" dirty="0"/>
        </a:p>
      </dsp:txBody>
      <dsp:txXfrm>
        <a:off x="3487911" y="991036"/>
        <a:ext cx="1152177" cy="982456"/>
      </dsp:txXfrm>
    </dsp:sp>
    <dsp:sp modelId="{40C7B292-197A-4E5A-B9C7-F1F393292778}">
      <dsp:nvSpPr>
        <dsp:cNvPr id="0" name=""/>
        <dsp:cNvSpPr/>
      </dsp:nvSpPr>
      <dsp:spPr>
        <a:xfrm>
          <a:off x="2573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Amanda Powell Community Lead (Deputy DSL)</a:t>
          </a:r>
        </a:p>
      </dsp:txBody>
      <dsp:txXfrm>
        <a:off x="2573" y="2215449"/>
        <a:ext cx="1152177" cy="576088"/>
      </dsp:txXfrm>
    </dsp:sp>
    <dsp:sp modelId="{EFAD33B8-AB4A-4192-BF69-585669806FB4}">
      <dsp:nvSpPr>
        <dsp:cNvPr id="0" name=""/>
        <dsp:cNvSpPr/>
      </dsp:nvSpPr>
      <dsp:spPr>
        <a:xfrm>
          <a:off x="1396708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Melissa Oliver  - Senior Team Leader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1396708" y="2215449"/>
        <a:ext cx="1152177" cy="576088"/>
      </dsp:txXfrm>
    </dsp:sp>
    <dsp:sp modelId="{28F220D1-3C11-4A54-8915-D7E57D5E074B}">
      <dsp:nvSpPr>
        <dsp:cNvPr id="0" name=""/>
        <dsp:cNvSpPr/>
      </dsp:nvSpPr>
      <dsp:spPr>
        <a:xfrm>
          <a:off x="1684752" y="3033495"/>
          <a:ext cx="1152177" cy="576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Tea Lead – Nicole Bentley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1684752" y="3033495"/>
        <a:ext cx="1152177" cy="576088"/>
      </dsp:txXfrm>
    </dsp:sp>
    <dsp:sp modelId="{4DEC8F68-91E9-4BD4-824F-E8EAF6214841}">
      <dsp:nvSpPr>
        <dsp:cNvPr id="0" name=""/>
        <dsp:cNvSpPr/>
      </dsp:nvSpPr>
      <dsp:spPr>
        <a:xfrm>
          <a:off x="1684752" y="3851542"/>
          <a:ext cx="1152177" cy="576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Deputy Room Leader – Bears Kirsty Reynolds &amp; Kerry Hillier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1684752" y="3851542"/>
        <a:ext cx="1152177" cy="576088"/>
      </dsp:txXfrm>
    </dsp:sp>
    <dsp:sp modelId="{C8DC27FA-33F8-4831-B6A1-2738D52B84DC}">
      <dsp:nvSpPr>
        <dsp:cNvPr id="0" name=""/>
        <dsp:cNvSpPr/>
      </dsp:nvSpPr>
      <dsp:spPr>
        <a:xfrm>
          <a:off x="2790843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Natasha Bibby - Senior Team Leader 	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2790843" y="2215449"/>
        <a:ext cx="1152177" cy="576088"/>
      </dsp:txXfrm>
    </dsp:sp>
    <dsp:sp modelId="{93CE64EF-731D-41DC-8606-5E905D49ED28}">
      <dsp:nvSpPr>
        <dsp:cNvPr id="0" name=""/>
        <dsp:cNvSpPr/>
      </dsp:nvSpPr>
      <dsp:spPr>
        <a:xfrm>
          <a:off x="3078888" y="3033495"/>
          <a:ext cx="1152177" cy="576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Deputy Room Leader – Baby Bears Leah Vannozzi &amp; Donna </a:t>
          </a:r>
          <a:r>
            <a:rPr lang="en-GB" sz="800" kern="1200" dirty="0" err="1"/>
            <a:t>Diggend</a:t>
          </a:r>
          <a:endParaRPr lang="en-GB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3078888" y="3033495"/>
        <a:ext cx="1152177" cy="576088"/>
      </dsp:txXfrm>
    </dsp:sp>
    <dsp:sp modelId="{DAEE2B36-E7D3-449E-B16C-4D2B19A03518}">
      <dsp:nvSpPr>
        <dsp:cNvPr id="0" name=""/>
        <dsp:cNvSpPr/>
      </dsp:nvSpPr>
      <dsp:spPr>
        <a:xfrm>
          <a:off x="3078888" y="3851542"/>
          <a:ext cx="1152177" cy="576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Tea Lead – Humaira Hussain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3078888" y="3851542"/>
        <a:ext cx="1152177" cy="576088"/>
      </dsp:txXfrm>
    </dsp:sp>
    <dsp:sp modelId="{D94CAEB9-6058-4254-B23C-93FD9A018126}">
      <dsp:nvSpPr>
        <dsp:cNvPr id="0" name=""/>
        <dsp:cNvSpPr/>
      </dsp:nvSpPr>
      <dsp:spPr>
        <a:xfrm>
          <a:off x="4184978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Sarah Begum - Senior Team (Maternity Leave)	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DSL Level 3</a:t>
          </a:r>
        </a:p>
      </dsp:txBody>
      <dsp:txXfrm>
        <a:off x="4184978" y="2215449"/>
        <a:ext cx="1152177" cy="576088"/>
      </dsp:txXfrm>
    </dsp:sp>
    <dsp:sp modelId="{6D89F328-9089-4A4C-96B2-CB32BFBFF1A6}">
      <dsp:nvSpPr>
        <dsp:cNvPr id="0" name=""/>
        <dsp:cNvSpPr/>
      </dsp:nvSpPr>
      <dsp:spPr>
        <a:xfrm>
          <a:off x="5579113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Rachel Gilkes –SENDco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(Deputy DSL)</a:t>
          </a:r>
        </a:p>
      </dsp:txBody>
      <dsp:txXfrm>
        <a:off x="5579113" y="2215449"/>
        <a:ext cx="1152177" cy="576088"/>
      </dsp:txXfrm>
    </dsp:sp>
    <dsp:sp modelId="{26120CD5-FEA0-411B-854E-5273D6182EEF}">
      <dsp:nvSpPr>
        <dsp:cNvPr id="0" name=""/>
        <dsp:cNvSpPr/>
      </dsp:nvSpPr>
      <dsp:spPr>
        <a:xfrm>
          <a:off x="6973248" y="2215449"/>
          <a:ext cx="1152177" cy="5760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Jennie Clarke –Director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DSL Level 3</a:t>
          </a:r>
        </a:p>
      </dsp:txBody>
      <dsp:txXfrm>
        <a:off x="6973248" y="2215449"/>
        <a:ext cx="1152177" cy="576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ACA88-75F5-4AAE-88BA-2C3D05D890A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DC01E-764C-4D85-AEC3-C997265F66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83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BDC01E-764C-4D85-AEC3-C997265F66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62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E4CC-E2FA-E933-12B0-BAA7214DC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0C0CD-74B2-B480-00B4-BC26A5EA0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48D90-BDB7-AC88-6766-E7E94770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E1445-721B-08B0-ACAB-08D70B041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AB0AD-33FC-E99F-94D4-7257EB68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45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83825-9687-84FF-F26E-51F92C715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BAD31-C440-7128-30AB-44DB65322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298E8-8A2B-9183-E6BF-71465ED3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A9086-645F-7657-E236-0F719F134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8DB6B-60BD-BF61-0B01-65BC436E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93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9FCE2-687D-5C31-B8F1-F67AB77FB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64BB38-598E-05D8-AFEF-8290E54BE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30251-7432-D221-B8FB-76352E83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F7700-C329-389E-DA20-7F384216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44E1A-F97C-F436-3325-AFFA1CD29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0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E47FE-9BC3-ED03-63F2-8CC3AA636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0EB00-72AD-AC93-0769-65CE0FD2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BE680-CC15-5952-2848-3298765F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5A1DA-4DF8-DDA1-A153-1ADAF5D4D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3B1C8-B723-A00F-61E3-CCC6E6786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6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38FC-B3E2-E5F3-2A04-5323F3C3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8E993-F7EA-627C-D069-1E6694F79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3817E-88D0-61B5-D8DE-1287C065C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352D9-A9BB-7CA3-0267-33109836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0EB7A-FF85-7B0A-6392-409F9E5E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8DE96-FCB4-7BA0-01BE-CC1FD382B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0C366-3F9C-6700-8129-B766E5B7E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FB725-3F28-061B-E17F-6C18D6B44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42095-16F7-62BB-5EBB-2AFB92729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A8E3E-6B70-3567-4AB7-4B40118E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6CD40-E35D-8480-E45B-0882DBA5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35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F68A-7E4F-45F2-3B0B-1B745FF85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0525-0B0F-C988-55D1-0971D522B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1FAF6-8D98-F568-B365-763AAD0F2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7C60B-BAE3-51DB-5A1D-309B67714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931604-63D7-60DD-33F7-4430B321F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B901F-7ADE-7845-1BC4-8816F66B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F6961-0B2F-2638-9B0D-3A26F53DE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BC3AE4-671D-616E-44CF-607771E08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5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8E4FE-A8AD-6218-0F40-2A938A7E5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A892AF-8B02-CE80-FF73-65DED40C7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CB903-6D0D-0F1F-6B4B-0AB1B1FDC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10D5C-DEAD-F2FD-AE9F-B6B2326C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3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262E56-F5DD-755E-7117-7DB40663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FE80D-0A02-CB04-6BCD-F3070D8B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97BBA-6A91-EAC8-88E3-49A513E10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46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B09F7-3ABA-239F-3970-04101F14E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FB254-BC70-71A2-9050-BCCF7421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761AF-A829-42A5-FD0E-EF2730D32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EBA25-76E6-734E-7609-A30287F58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31BEE-2483-95A8-99D9-03D30B330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AD4BE-4696-B8DE-5BE8-303B07E7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91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56442-745D-B5A0-FA9F-09FC1AD75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3E8E0C-3F8E-8705-BDB4-2CBBEDD79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72741-2E1F-C976-1BF8-C1FDD5AEC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F4BC5-AC63-451F-F9B6-DF5671BC4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05125-5F37-D88D-43B8-9122E5997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CDD9F-08C5-2412-E6E5-92781B14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25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72DFE-9E35-58D8-834E-BEBAB4489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25108-F091-39A3-ACE4-7575DD7AB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09954-3516-AEE5-9E33-24270E7418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45E8A-4E47-4C6C-8F4E-528CD2F4C0A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C1AC8-9871-89AE-7441-5A2581B18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CE69-06E5-EFA1-4855-F198E95F4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DDA4-4AE7-4D56-864E-865795AA2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34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mailto:Lado.safeguardingchildren@oxfordshire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DC87-81CC-8FCF-133F-E0825D715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666750" y="590551"/>
            <a:ext cx="2543175" cy="139065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accent6">
                    <a:lumMod val="75000"/>
                  </a:schemeClr>
                </a:solidFill>
              </a:rPr>
              <a:t>Grow Learn Play Project CIC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6E10A2-1102-9505-DE6C-A6948C4901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734379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 descr="A group of bears in a circle&#10;&#10;Description automatically generated">
            <a:extLst>
              <a:ext uri="{FF2B5EF4-FFF2-40B4-BE49-F238E27FC236}">
                <a16:creationId xmlns:a16="http://schemas.microsoft.com/office/drawing/2014/main" id="{286F38D7-74BE-3033-700D-11EA47882E2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50" y="504823"/>
            <a:ext cx="1714500" cy="1714500"/>
          </a:xfrm>
          <a:prstGeom prst="rect">
            <a:avLst/>
          </a:prstGeom>
        </p:spPr>
      </p:pic>
      <p:sp>
        <p:nvSpPr>
          <p:cNvPr id="8" name="Subtitle 7">
            <a:extLst>
              <a:ext uri="{FF2B5EF4-FFF2-40B4-BE49-F238E27FC236}">
                <a16:creationId xmlns:a16="http://schemas.microsoft.com/office/drawing/2014/main" id="{AEEE1E15-D59A-2621-2213-A164746C8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-2971800" y="6035677"/>
            <a:ext cx="9144000" cy="342898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			Safeguarding Organisation Chart</a:t>
            </a:r>
          </a:p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39C9E5-D979-0F37-8C01-5126BC559AD5}"/>
              </a:ext>
            </a:extLst>
          </p:cNvPr>
          <p:cNvSpPr txBox="1"/>
          <p:nvPr/>
        </p:nvSpPr>
        <p:spPr>
          <a:xfrm>
            <a:off x="4965192" y="5769865"/>
            <a:ext cx="6210808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spcBef>
                <a:spcPts val="600"/>
              </a:spcBef>
              <a:buNone/>
            </a:pPr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 Lloyd, Designated Officer LADO team 01865 810603 or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Bef>
                <a:spcPts val="600"/>
              </a:spcBef>
              <a:buNone/>
            </a:pPr>
            <a:r>
              <a:rPr lang="en-GB" sz="1800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9"/>
              </a:rPr>
              <a:t>Lado.safeguardingchildren@oxfordshire.gov.uk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68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03eba1-667b-4ba7-8404-fa7a84d71181" xsi:nil="true"/>
    <lcf76f155ced4ddcb4097134ff3c332f xmlns="56867fe5-77cf-4a62-ad06-d4968e56f73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16140713E47748AC439655881B9D71" ma:contentTypeVersion="18" ma:contentTypeDescription="Create a new document." ma:contentTypeScope="" ma:versionID="7905a5289fdab7d2cb84d79ed131bef6">
  <xsd:schema xmlns:xsd="http://www.w3.org/2001/XMLSchema" xmlns:xs="http://www.w3.org/2001/XMLSchema" xmlns:p="http://schemas.microsoft.com/office/2006/metadata/properties" xmlns:ns2="56867fe5-77cf-4a62-ad06-d4968e56f738" xmlns:ns3="8003eba1-667b-4ba7-8404-fa7a84d71181" targetNamespace="http://schemas.microsoft.com/office/2006/metadata/properties" ma:root="true" ma:fieldsID="c612f37f0e3da5c0be25695e34ff415b" ns2:_="" ns3:_="">
    <xsd:import namespace="56867fe5-77cf-4a62-ad06-d4968e56f738"/>
    <xsd:import namespace="8003eba1-667b-4ba7-8404-fa7a84d711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867fe5-77cf-4a62-ad06-d4968e56f7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8def9a0-bf10-44f0-8187-b89dd0d6c9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3eba1-667b-4ba7-8404-fa7a84d7118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73cbda-815f-414c-875a-a8b40186495a}" ma:internalName="TaxCatchAll" ma:showField="CatchAllData" ma:web="8003eba1-667b-4ba7-8404-fa7a84d711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0EBDF3-D5C8-4DE4-AACD-F34FCFCEFB38}">
  <ds:schemaRefs>
    <ds:schemaRef ds:uri="56867fe5-77cf-4a62-ad06-d4968e56f738"/>
    <ds:schemaRef ds:uri="8003eba1-667b-4ba7-8404-fa7a84d71181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B85CF0-C740-4F28-B5C5-A8C898FA1881}"/>
</file>

<file path=customXml/itemProps3.xml><?xml version="1.0" encoding="utf-8"?>
<ds:datastoreItem xmlns:ds="http://schemas.openxmlformats.org/officeDocument/2006/customXml" ds:itemID="{3D779FE4-8890-4D2A-AAA6-F0AD855AAA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135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Theme</vt:lpstr>
      <vt:lpstr>Grow Learn Play Project CIC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Joynes</dc:creator>
  <cp:lastModifiedBy>Jennie Clarke</cp:lastModifiedBy>
  <cp:revision>2</cp:revision>
  <dcterms:created xsi:type="dcterms:W3CDTF">2023-08-16T08:07:56Z</dcterms:created>
  <dcterms:modified xsi:type="dcterms:W3CDTF">2026-01-29T13:56:16Z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0x0101002316140713E47748AC439655881B9D71</vt:lpwstr>
  </property>
  <property fmtid="{D5CDD505-2E9C-101B-9397-08002B2CF9AE}" pid="3" name="MediaServiceImageTags">
    <vt:lpwstr/>
  </property>
</Properties>
</file>